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00" r:id="rId3"/>
    <p:sldId id="305" r:id="rId4"/>
    <p:sldId id="306" r:id="rId5"/>
    <p:sldId id="257" r:id="rId6"/>
    <p:sldId id="281" r:id="rId7"/>
    <p:sldId id="258" r:id="rId8"/>
    <p:sldId id="259" r:id="rId9"/>
    <p:sldId id="260" r:id="rId10"/>
    <p:sldId id="261" r:id="rId11"/>
    <p:sldId id="262" r:id="rId12"/>
    <p:sldId id="297" r:id="rId13"/>
    <p:sldId id="263" r:id="rId14"/>
    <p:sldId id="28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5" r:id="rId30"/>
    <p:sldId id="278" r:id="rId31"/>
    <p:sldId id="279" r:id="rId32"/>
    <p:sldId id="280" r:id="rId33"/>
    <p:sldId id="286" r:id="rId34"/>
    <p:sldId id="308" r:id="rId35"/>
    <p:sldId id="295" r:id="rId36"/>
    <p:sldId id="288" r:id="rId37"/>
    <p:sldId id="290" r:id="rId38"/>
    <p:sldId id="291" r:id="rId39"/>
    <p:sldId id="292" r:id="rId40"/>
    <p:sldId id="293" r:id="rId41"/>
    <p:sldId id="294" r:id="rId42"/>
    <p:sldId id="289" r:id="rId43"/>
    <p:sldId id="296" r:id="rId44"/>
    <p:sldId id="307" r:id="rId45"/>
    <p:sldId id="309" r:id="rId4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4660"/>
  </p:normalViewPr>
  <p:slideViewPr>
    <p:cSldViewPr>
      <p:cViewPr varScale="1">
        <p:scale>
          <a:sx n="64" d="100"/>
          <a:sy n="64" d="100"/>
        </p:scale>
        <p:origin x="128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9E13-175D-4D59-A489-72E13633CA1F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B2623-9C68-427D-90D6-76CFF3CCAB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32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8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80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6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20E1-B5DE-4D02-8851-EBF3F7C08051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drug.moj.gov.tw/cp-92-2629-2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96552" y="119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一起向毒品說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Users\user\Desktop\反毒\反毒繪本電子檔(初稿)\反毒繪本電子檔(初稿)\1123修改_181128_0024.jpg"/>
          <p:cNvPicPr>
            <a:picLocks noChangeAspect="1" noChangeArrowheads="1"/>
          </p:cNvPicPr>
          <p:nvPr/>
        </p:nvPicPr>
        <p:blipFill>
          <a:blip r:embed="rId2" cstate="print"/>
          <a:srcRect t="60500"/>
          <a:stretch>
            <a:fillRect/>
          </a:stretch>
        </p:blipFill>
        <p:spPr bwMode="auto">
          <a:xfrm>
            <a:off x="683568" y="3104662"/>
            <a:ext cx="7339905" cy="3312368"/>
          </a:xfrm>
          <a:prstGeom prst="rect">
            <a:avLst/>
          </a:prstGeom>
          <a:noFill/>
        </p:spPr>
      </p:pic>
      <p:pic>
        <p:nvPicPr>
          <p:cNvPr id="5" name="圖片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0"/>
            <a:ext cx="2379664" cy="3104662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95536" y="6158080"/>
            <a:ext cx="7772400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設計者：進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學國小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賴怡如老師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user\Desktop\反毒\反毒繪本電子檔(初稿)\反毒繪本電子檔(初稿)\1123修改_181128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4716016" y="2708920"/>
            <a:ext cx="44279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：烏鴉</a:t>
            </a:r>
            <a:r>
              <a:rPr lang="en-US" altLang="zh-TW" dirty="0" smtClean="0"/>
              <a:t>(</a:t>
            </a:r>
            <a:r>
              <a:rPr lang="zh-TW" altLang="en-US" dirty="0" smtClean="0"/>
              <a:t>開心鬼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讓你有開心的錯覺</a:t>
            </a: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user\Desktop\反毒\反毒繪本電子檔(初稿)\反毒繪本電子檔(初稿)\1123修改_181128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563888" y="332656"/>
            <a:ext cx="53640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：土狼</a:t>
            </a:r>
            <a:r>
              <a:rPr lang="en-US" altLang="zh-TW" dirty="0" smtClean="0"/>
              <a:t>(</a:t>
            </a:r>
            <a:r>
              <a:rPr lang="zh-TW" altLang="en-US" dirty="0" smtClean="0"/>
              <a:t>癮君子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讓你愛上我，不能沒有我</a:t>
            </a:r>
            <a:r>
              <a:rPr lang="en-US" altLang="zh-TW" dirty="0" smtClean="0"/>
              <a:t>..….</a:t>
            </a:r>
            <a:endParaRPr lang="zh-TW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0079" t="22795" r="15062" b="5502"/>
          <a:stretch/>
        </p:blipFill>
        <p:spPr>
          <a:xfrm>
            <a:off x="251520" y="980728"/>
            <a:ext cx="871494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user\Desktop\反毒\反毒繪本電子檔(初稿)\反毒繪本電子檔(初稿)\1123修改_181128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95536" y="260648"/>
            <a:ext cx="54726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4</a:t>
            </a:r>
            <a:r>
              <a:rPr lang="zh-TW" altLang="en-US" dirty="0" smtClean="0"/>
              <a:t>：狐狸</a:t>
            </a:r>
            <a:r>
              <a:rPr lang="en-US" altLang="zh-TW" dirty="0" smtClean="0"/>
              <a:t>(</a:t>
            </a:r>
            <a:r>
              <a:rPr lang="zh-TW" altLang="en-US" dirty="0" smtClean="0"/>
              <a:t>糖果甜心</a:t>
            </a:r>
            <a:r>
              <a:rPr lang="en-US" altLang="zh-TW" dirty="0" smtClean="0"/>
              <a:t>)-</a:t>
            </a:r>
            <a:r>
              <a:rPr lang="zh-TW" altLang="en-US" dirty="0" smtClean="0"/>
              <a:t>誘人包裝，讓人想吃 吃看</a:t>
            </a:r>
            <a:endParaRPr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你曾看過哪幾種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 descr="600_213553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669330" cy="544522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esktop\反毒\反毒繪本電子檔(初稿)\反毒繪本電子檔(初稿)\1123修改_181128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C:\Users\user\Desktop\反毒\反毒繪本電子檔(初稿)\反毒繪本電子檔(初稿)\1123修改_181128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6950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C:\Users\user\Desktop\反毒\反毒繪本電子檔(初稿)\反毒繪本電子檔(初稿)\1123修改_181128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C:\Users\user\Desktop\反毒\反毒繪本電子檔(初稿)\反毒繪本電子檔(初稿)\1123修改_181128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C:\Users\user\Desktop\反毒\反毒繪本電子檔(初稿)\反毒繪本電子檔(初稿)\1123修改_181128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88900"/>
            <a:ext cx="8021638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477779" y="4411469"/>
            <a:ext cx="25569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Before</a:t>
            </a:r>
            <a:endParaRPr lang="zh-TW" alt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8219" y="4448399"/>
            <a:ext cx="25569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After</a:t>
            </a:r>
            <a:endParaRPr lang="zh-TW" alt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830263" y="5094288"/>
            <a:ext cx="7486650" cy="14303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想想看，前後差別在哪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>
              <a:defRPr/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到底發生什麼事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5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C:\Users\user\Desktop\反毒\反毒繪本電子檔(初稿)\反毒繪本電子檔(初稿)\1123修改_181128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C:\Users\user\Desktop\反毒\反毒繪本電子檔(初稿)\反毒繪本電子檔(初稿)\1123修改_181128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C:\Users\user\Desktop\反毒\反毒繪本電子檔(初稿)\反毒繪本電子檔(初稿)\1123修改_181128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C:\Users\user\Desktop\反毒\反毒繪本電子檔(初稿)\反毒繪本電子檔(初稿)\1123修改_181128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010"/>
            <a:ext cx="9144000" cy="641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C:\Users\user\Desktop\反毒\反毒繪本電子檔(初稿)\反毒繪本電子檔(初稿)\1123修改_181128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C:\Users\user\Desktop\反毒\反毒繪本電子檔(初稿)\反毒繪本電子檔(初稿)\1123修改_181128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C:\Users\user\Desktop\反毒\反毒繪本電子檔(初稿)\反毒繪本電子檔(初稿)\1123修改_181128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C:\Users\user\Desktop\反毒\反毒繪本電子檔(初稿)\反毒繪本電子檔(初稿)\1123修改_181128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010"/>
            <a:ext cx="9144000" cy="641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八大絕招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書卷 (垂直) 4"/>
          <p:cNvSpPr/>
          <p:nvPr/>
        </p:nvSpPr>
        <p:spPr>
          <a:xfrm>
            <a:off x="539552" y="764704"/>
            <a:ext cx="1584176" cy="280831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第一招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堅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決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拒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6" name="書卷 (垂直) 5"/>
          <p:cNvSpPr/>
          <p:nvPr/>
        </p:nvSpPr>
        <p:spPr>
          <a:xfrm>
            <a:off x="2411760" y="980728"/>
            <a:ext cx="1584176" cy="2808312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第二招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告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知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理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由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7" name="書卷 (垂直) 6"/>
          <p:cNvSpPr/>
          <p:nvPr/>
        </p:nvSpPr>
        <p:spPr>
          <a:xfrm>
            <a:off x="4499992" y="980728"/>
            <a:ext cx="1584176" cy="2808312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第三招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我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解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嘲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8" name="書卷 (垂直) 7"/>
          <p:cNvSpPr/>
          <p:nvPr/>
        </p:nvSpPr>
        <p:spPr>
          <a:xfrm>
            <a:off x="6516216" y="548680"/>
            <a:ext cx="1584176" cy="2808312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第四招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藉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故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離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9" name="書卷 (垂直) 8"/>
          <p:cNvSpPr/>
          <p:nvPr/>
        </p:nvSpPr>
        <p:spPr>
          <a:xfrm>
            <a:off x="611560" y="3861048"/>
            <a:ext cx="1584176" cy="2808312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第五招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誼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勸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0" name="書卷 (垂直) 9"/>
          <p:cNvSpPr/>
          <p:nvPr/>
        </p:nvSpPr>
        <p:spPr>
          <a:xfrm>
            <a:off x="2771800" y="3933056"/>
            <a:ext cx="1584176" cy="2808312"/>
          </a:xfrm>
          <a:prstGeom prst="verticalScroll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第六招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轉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移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話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題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1" name="書卷 (垂直) 10"/>
          <p:cNvSpPr/>
          <p:nvPr/>
        </p:nvSpPr>
        <p:spPr>
          <a:xfrm>
            <a:off x="4644008" y="3933056"/>
            <a:ext cx="1584176" cy="2808312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第七招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說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2" name="書卷 (垂直) 11"/>
          <p:cNvSpPr/>
          <p:nvPr/>
        </p:nvSpPr>
        <p:spPr>
          <a:xfrm>
            <a:off x="6588224" y="3861048"/>
            <a:ext cx="1584176" cy="2808312"/>
          </a:xfrm>
          <a:prstGeom prst="verticalScroll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第八招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激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將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1" name="WordArt 9" descr="5%"/>
          <p:cNvSpPr>
            <a:spLocks noChangeArrowheads="1" noChangeShapeType="1" noTextEdit="1"/>
          </p:cNvSpPr>
          <p:nvPr/>
        </p:nvSpPr>
        <p:spPr bwMode="auto">
          <a:xfrm>
            <a:off x="971550" y="765175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讓</a:t>
            </a:r>
          </a:p>
        </p:txBody>
      </p:sp>
      <p:sp>
        <p:nvSpPr>
          <p:cNvPr id="48132" name="WordArt 10" descr="5%"/>
          <p:cNvSpPr>
            <a:spLocks noChangeArrowheads="1" noChangeShapeType="1" noTextEdit="1"/>
          </p:cNvSpPr>
          <p:nvPr/>
        </p:nvSpPr>
        <p:spPr bwMode="auto">
          <a:xfrm>
            <a:off x="2771775" y="836613"/>
            <a:ext cx="7191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告</a:t>
            </a:r>
          </a:p>
        </p:txBody>
      </p:sp>
      <p:sp>
        <p:nvSpPr>
          <p:cNvPr id="48133" name="WordArt 11" descr="5%"/>
          <p:cNvSpPr>
            <a:spLocks noChangeArrowheads="1" noChangeShapeType="1" noTextEdit="1"/>
          </p:cNvSpPr>
          <p:nvPr/>
        </p:nvSpPr>
        <p:spPr bwMode="auto">
          <a:xfrm>
            <a:off x="1835150" y="692150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FF0000"/>
                  </a:bgClr>
                </a:pattFill>
                <a:latin typeface="新細明體" panose="02020500000000000000" pitchFamily="18" charset="-120"/>
              </a:rPr>
              <a:t>我</a:t>
            </a:r>
          </a:p>
        </p:txBody>
      </p:sp>
      <p:sp>
        <p:nvSpPr>
          <p:cNvPr id="48134" name="WordArt 12" descr="5%"/>
          <p:cNvSpPr>
            <a:spLocks noChangeArrowheads="1" noChangeShapeType="1" noTextEdit="1"/>
          </p:cNvSpPr>
          <p:nvPr/>
        </p:nvSpPr>
        <p:spPr bwMode="auto">
          <a:xfrm>
            <a:off x="3779838" y="692150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訴</a:t>
            </a:r>
          </a:p>
        </p:txBody>
      </p:sp>
      <p:sp>
        <p:nvSpPr>
          <p:cNvPr id="48135" name="WordArt 13" descr="5%"/>
          <p:cNvSpPr>
            <a:spLocks noChangeArrowheads="1" noChangeShapeType="1" noTextEdit="1"/>
          </p:cNvSpPr>
          <p:nvPr/>
        </p:nvSpPr>
        <p:spPr bwMode="auto">
          <a:xfrm>
            <a:off x="4859338" y="765175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E5CBFF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rgbClr val="E5CBFF"/>
                  </a:fgClr>
                  <a:bgClr>
                    <a:srgbClr val="FF6600"/>
                  </a:bgClr>
                </a:pattFill>
                <a:latin typeface="新細明體" panose="02020500000000000000" pitchFamily="18" charset="-120"/>
              </a:rPr>
              <a:t>你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828675" y="1712912"/>
            <a:ext cx="74866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b="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追求刺激，吸食搖頭丸，或其他毒品，最終讓自己面目全非，值得嗎</a:t>
            </a:r>
            <a:r>
              <a:rPr lang="en-US" altLang="zh-TW" sz="3200" b="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kumimoji="0" lang="zh-TW" altLang="en-US" sz="32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48138" name="AutoShape 17" descr="data:image/jpeg;base64,/9j/4AAQSkZJRgABAQAAAQABAAD/2wCEAAkGBxQSEhUUExQUFhUVGBcYGBcYGBgXGBcYGhgWGRwYGhcYHSggGBolHBcXJDEhJSkrLi4uGB8zODMsNygtLisBCgoKDg0OGxAQGywkHyQsLCwsLCwsLCwsLCwsLCwsLCwsLCwsLCwsLCwsLCwsLCwsLCwsLCwsLCwsLCwsLCwsLP/AABEIALEBHAMBIgACEQEDEQH/xAAcAAACAgMBAQAAAAAAAAAAAAAFBgMEAAECBwj/xABFEAABAgMFBAkBAwoFBAMAAAABAhEAAyEEBRIxQVFhcYEGEyIykaGxwfDRQlLhBxQjNGJygrLC8TNzkqKzQ1OD0hUWNf/EABkBAAMBAQEAAAAAAAAAAAAAAAECAwAEBf/EACYRAAICAwABAwMFAAAAAAAAAAABAhEDITESMkFRIjPwBBNhcZH/2gAMAwEAAhEDEQA/ALyBEoiNMSARgnUaMbjUYBpoxoxo2ICMaMYmNmNQTG2jUYTGnjGNvGNGRgjBsyMjAY3GMaaOY7jlUFGOYjnih+axJHE/I8vWCZECBEqRESYmAghZkbjRjIADDHLxWtNtSgsosdG7R8NICWzpEEPhSSN5Ge/OB5IZRYxlccpmPl5VhQl9J1EswDlvGjwSsl6JLGo+P9YVzVjeAwRsRRs15y1thV409YuiHE2jZjIyMggs0Y1GzGowTRjkx0Y1BCaIjmO45aMMWkxKmIkRKmJk2beNRsxqAwHClAAkkACpJoANpMBLZ0lQn/DQpX7R7KeThz4CKHSe3mbMNnQ7JqsjJ9h3CAM6ahNAsYtVF1PwIdoRyrg6iGJ/Sma7hKQNQx9X9o1aOlMxuyAOH4vC4qWQQSrPI5g8CHB4ZxINNRlSBbGSQWkdLZhJctxAI5UpElk6SLKgxBc5NxhYnSmJLUi7Ok9SgJ/6in/hGv03sdGcPRhwuzpOhZKZnZL0V9k/T03wwJUDlHkqJrEbvnOD1x36ZVC6kajNuB9odS+RXEfgIyIbLaUzEhSS4ORiYQ4qMaOSI7jREExxEc/un5qIliKf3T81jWEhREwiFMaXaAKZndBboNWSqmgVNIo2q1mrdkbTSNzJrkkhmG300EBrdagB2XJNa6b+ERlkvSKRiVbdOSnUufPedYD2lZ1Lbvwi2auQCo6q+myKU6WTmBCIZlBSwDBOxTCFqFc/WOZd3hsn37KxOkDG42GDJ6AkRdZqlRSfJ4P3bf5QGmim0VHlCokktw9/x8oth0gHbDRlQGrPQ7LaEzEhSCCDqIlhEu63qkqxI7p7yPmXGHCzWsLSFAghTNFVKybjRbjRjkRjwwqMMckRuMgjGo1GRoiMEtJiURGiNzJgAckADUxJsQ7JiheN6okpdSq1YAOSeA0gbe994KCnEF+QPqYU7VNM1RJU58G8c4Ry+BlD5LKL2s4BSpE0uSVE9nETmSUKeNTrJJWl5YKTmzlQI8TvyiAWcHMDj8yO+JpEsJypqNx2+IYiJlKKc2ScJScs9vDlEtjs5BL1FD88YJUmJBAZYzGw6jgaxbKWBwip2cX9GjeQyiDQhIViUHwVAGWLTnFWZhJxLUa54QCW2AZARbnWUjs7dPmkQKsmGmvym72gWCiRKpSR2UYT+0y18yoHyAixZcSsgs7kj2B9orS7KE1VUnQU8TGpk4q7JmEDRCAQPXzIgNGCdmvIyixSsVqkhn5bYarBaxMQFjI8oRJAADFZIOQWGrsCg48YPXJPKFYFd05GlCYeEqdMWStDK8aJjcai5I08RWk9k8vURNEVo7p5eojGKRQSznXLTI+MSrlhtnttjE1jqYlwXLDM8NntGlSRRAy2TGS6qv3QcifvK3DzcDbC/Om4jU0zP7R+kW74teNZ2MKbEjIcS/mYqiWGdXFsgI5ypQtFdKeAiEAZP4RatUsqqaDTdE10WVKizamuyg/GDZq2dy7OBLJc1pvL6cc4jTIwudoPIB/eCs2WlRAxd1zTbqfAACJV2dLcSEJHPtH18oWw0LgsuVMk18I3aGPACkFbVMSOsKalXZG4bfAecBygqLqoNHObbPrDIUkl5V/vBXo/bMC+rPdX3dytnBXq0UEdogHIeDAOYozpmRdqliNxcGGT2BnpKDGzFC6LaJstKzmcxv184vPFyNbNxy0bjHghNRqMjkxglnE0UbfPYYjy5eug5xYmry13fNIDX4tg2pzPnyH0MQkzRWwDeE7Eok140+CKCCSpsSQNgD+o9DEswU84rWQgLcsa02bydp3RNFAj1CsTBxkX08IPWC4itnpyp5xZuwIWH1Pid8NVikgaARJyKxiCrL0cTrU7dMvwjufcKhRLbvmvnnDVZpYbMROZAOTQLH8UedzboUly2Wtc+LRBZLhWXJYHaRQDYBsj0eZIcMQKeUcdUBm3pGsHgjyy8LkmIJbtchX1gVNXMR/0/E/XWPVbbZQTpC3e1jSHo8Hz+RXFCdLvhSaKCQ+hQG8W9ouSbYNgSMxhLjiNByaBV9kAkZcIFWe0KSWqQfmWhinjeyTdOj1ewWsTEgg114xahGuS8ClQah2aHcdkOkqaFAEa1isJWSlGtkkRWnunl6iJDEVp7p5eoioqKyD4RWvOfhTh5n6e3MxYKmEAL1tBwnf6fAYjke6LwXuDZkx1bVZk6CLIUlKesmZCqU7TtO719B1hTiUScs/nKObWFzV4ckhvnDSEHXyaBm2hTiiRoAwEEbHYFDIFyWglddioAKE+kOd3XWlCR5loTzKrGIKbAsEkZ7fSO5djmqIz7LsNj5njD/NsQMaTY0jTxoYDkb9sQbTdZQKgkNppAm02Eu4Bj0qalKgaNpnm0LtvsbFxBUzSxirUJKfvBid2yB84MG4+0H7XJNXNIBWjNjyikWRkgp0cvcylFKu4ovvByfhlDtImBQBBcER5ggsaw/3NeCZiQkO7ZENk2Wh5e8Wi/YlIJxkZGRQU0Y5MdGOYxjSjUngOVXPifIQu37Mc8yPCnq8MKlMl+J/019W8YUrzX+kZ+6z7/hjmmPDoMt0whOVTA6zFy5i3a7YVEh6cPgeKnWMN2ggLgz6ejdFZIKAdT6Q42TdCh0ZWEykEv2gGABJLh6QzybUpNTJW21gfIGOV9LxDlnccOESqGrgjhAez35KUSh8KtQQUnzaLwtaVQw5bA3+FIhUkfK+ZiCba2FM9kVLdfqJffUx2CpPACME7tQ4+UB7ajsmnzlHYtsycez2Ek5nvn+ECnMxxeMhaRRQWNXAB5Ee8ChGzzfpPZmUTpnC4maxh66VSx1YU2RY8C8I60B2OW2OjG9HNk6FLutIKgDQ/OcPl02h0gHw2Ee0eZSklJHkYe+j0/Ex2h+YZ/wCYQ3JAbtDNEVoHZPL1ESJiK1qZJPD1EWsmlsE2+aQC2xhz+eUL96HsZ94sOAzPt4wRt82udEjxPwxhsoZBVklLtvzJO4DxPMRzyls6EtA6VJ6uUXFSBTUPk/zWOZffLbvQD2iW8Fnq3OaioxDd9VHaYQpFDjcklgFHX0hmQoNmfCBF3SGSkbBF0Jw6nf8A2aEOlcLiVvnWNTDtpFWy2glyzBnBMSBROcGjFSdLbIMBkIH2iSFBs4KzG1NIHzbSgOAQ8agC7fFkAS+6E+2lixpvh5tpCxtFYUb/ALKxA8PnPyikDmyIHgOPnjBi5LYqWQc0JIfc4PgCCYF2eSQPeLt20XhOSuyQdhI+eMOnslR6AkvWNmKV0k9UkHQNyFIuGOhMkZHBjqNNBGKF4WsISwzp6h/IQnWye4JJqTBO9rU/ZGsAp6SS2ygjivyZWqRTWXoMvMxvqSSBnE00pTQd7YNPnzffuqU4Srex3OWh26QiVj7ccgy5UvVkD0ji8r/m4hLQEOThAYrUSdAkNWozIZxpWGG7ZIIbRmiK23EAsTZQGNORIfhqCGfQxBNXsuk6EdFvmTCnvK2UTidiT2UrKkjI5EeRLRckxYZJJKT3VP4DhwiazXOUq6zAkLrUOACXBwpxFsy2zRoupswllKQAACCwdgX3kwZNPhoqS6dXqFJS4J2Qn3hLWrEUglQSpZrUAA9qv2X5l6ZQ+Xxknj7QOVY1UKThORU1SDRju5QIuhpJvQhSpk/tdWZhCEqUQhRehSO7MQHzdhm+6Dl0W1cwAKKlVaoY8xpBlPRtRV3kpSQHCWDtuCR6wYkWBEtLACkGU0wRi11ihf8Ad3WSlJ1FRxjzSdZ1AtqI9kvEgPwhBvWx4AtaxhoSn2J40Yb4MJUI42xakdoMfh0+kM3RCd2m3EjxAI8oWLGvdk3qYPdHlNMpm4pocQIPmPOKvpIf0RXvFbS1HYPcRxKWRt9f7iIr3m/oV/w/zpit6ES2Lk1LkJ1JrxJb3gzeiQlKtcNOQYAb3OcBrOHWDvH4n5tgxaEFaANqkk/7jyf2jmfS6BNvl/o5T5ip2nEpdfTxitdPZmjEWD8Ilvi0BqV7QSOCfxrEs6yYgSMx89G84xSKDdqvhKAyZ6XGhAPmPpEVk6SEllZ1qPWBN1XUkpVjqo90t3CCC4zzZsoI3fcCQ7ku7kpAoz5d0E5aDKH8UN5SsPCeVpJSaeXKKl53goOASKaP4vF67ZDOkUfTPIxxMsCZilA8NhrCUUd0Jsy8lpU5SVjatRZ6bXGusWJPSZRZJlBIOTUB0LUAPKGC03QkIMpIxIdxiYkKq9QAT/bZEFnufugsANNuZ1PrFNUS+q+kUoFYdoEX9YyUhQ0hxmhKBT5rC9bldkjj50iaexpx0L0mSCgqfIVG+KskuxZjruizapvVMBmcxu1ca1ERSZiSQQCAdA3CjwyJTfsNtzreWMoICAdwLopJzSzcMvJoNJVHTF6OeXTsxyRG45MOATFsASamgzbefOKq5YCcZoDltO07WEEJFlxdk5JBUv6eA9YB3zOWskhKgnJII0+scMFZeTKGN8Sh8qAIP9Dp6QpaF/bSWByXQuNj91uEArLK7O4n0H4xds9iVNBwigZzlw5RaVNUTi6dnr9wzqAHSGOUxjy7oAtcvrErWVdoGpJZwzV07PnHo1knbI5ZKmdMHaLipAFYCWhX6UeMFptpLEZQt3vMnS1JWiWVppiIIBA24WqX4QEPSCF6TuyARkREtyzcQ5tC/ed6TpwaWjERniOEDwSXO7zi/dKlp7S04XZ0u+QzjMLoZ0oAyiha5kSLngjMwLvC0b4AAD0lvBMpClKfDQFq94gQkdIr/lzU4JOIgtiJDZZADN3Ad4Zek9lM6UUDNSg2/CFGu52hDtVzzZQClpYGru/wx044KrOWc3bSIpORbU+X94O9Gw80Dj5VHg8LkpfaI3jwgtc9owTArYry1hmhUz0OQa8ct3z2itfCWkr34f50xbkkKAIOYBB+coivZLylP+z/ADCGfBY+pAGxSSa5MMyaBy2e/wBotzrQAmYzuyS5oSxws2gLs3wQIXUPQCu4APt1p8aMqcZzyYCuRSrwpHMdFAe2jIfdbx/uDB2wntNuCTxSAIFqklEvrFCoqH2uw5ByW5axNcc91DnXgk/hBe1Y0XTHWw3UgpcM/J/mcXJlhw1J9BFe7Z7ORnE1qtlQkVMBSOnxRUsqwFl9B8zivaLQ0wtuz27NxivKtyDMUDm1RkfP+0UrZb0dYyEqO5IJ5kgQw1Khws6kzEjEkRuZJSkOGb5sgPYrSpKQSK7NW2RZNvSra+oybiNIVsCpFO2L84Teks9SUpwqKXWagtkPxeGm8Z0KnScdhG7Gef6OGx9OfK7ASQrE7knUkknxi3Y1O+3MRzZQ9Gd8hFiRIYKI0LfWHINUGLoX2wd1eLn5zhhBeFu6qKru5EH5474Y0xbHwnIkjUYDGPFRbAsk4MEtMt8Sh1hV90kBRo2hMFeld3vIdhsAAqxLNugjYrvZ0l3IbLOmdMoNTLGJsnD9op9vWIxjSGb2eZ9D+iKrWXV/hpLUpiOZD7A9d/n6NI6NSJCcISCoVolUxXMioEXuhVlCLMlAopJIO1y50/e9YN6GjbWg+KEs88m2GXJn9hTCaD2FOlQIOiF1bPSC9gWRSCF+oJlFX3S5+boC2S0uN4odxEc+WPuXxyCk+aNT4xVmXlJFFLTwzPgImtGGYkYkhTbQD6wGNyynOGVLOrYREDpjV7Cc69bMz4w52Avzo4ikb6sz0moB3lvIxwLDJf8AVg42ANGGyD7oG5soOijUa0W5VsTMDoLjbpFSelzFvGwLfHgdOnsN5jJEJMplYVPEunZQVHc5wjmwPiI7tF3JU6T2sWYNWfYdBArogVLtNpmqcjFhHIkegT5w0rQ6n26CmurGsdsFSo5JdPKL/uJdnXjAJlqeuw6A8dsD5cxlDcY9mtNnBSQoJY5gsRwI18DHmPTS65dmnp6ugmJCyh3wlyKagFqDRjpGlECYxdF7e6cB5cNnzbugteav0Sj+7/MIQLntZSQdmuw6H5tj0+4bImfKxrTiQQyUktiINa7BodrbDE3Koux62qE6zpJcnWnAa+cWUp7I3l23Of6UDxie87CZM0pct3kqb7OQLbRkRtDRVnqJqBUhgNjh29BEDoQOvVWLGkHIKA/gKHPPF6RUu6Z1ckLNKqB5lKB5rJ5ReWh6/sTAeLSR7PAy+xgky5Iz7y+OYHisk8tkVS1ROTa2Pd0WkqQwzaJFT0ygStRBNSSCw4qyAhS6JX3klVFJbmNv15Q9zSFpBDZMdsSap0dOOSkrB6rTInNimD94V82jU0SZY7M0EcHP+rKIjd4d+rSriPoQfONy7Mh6SQFcMvE/WDo6UoPbZCL2Q7IRMmHcA3FyWaCdnBWylJCTzyZ2fWsQosxTx+axaUvCkwsq9iU69gba0wnXzbesmKA7qAUjeWL/ADdDHeVqoW0BhMlIIClbHPiPxisOHJOyxZ1YQSOHAfPWL12LZwWYj4a8fSKchPYB0UnwIofTwMT2YkAFuHEGo8PaDdMVoIWNbEPQPXShp84QxyTAKUnEPEilC9SgwUscyjE1G31i0GI0Xox45SY3FhBnSjCrSm+kXLFRShTa24ufB3HKKN126XaZSJktQII0z3g7C/nF0hsKmLZE0yOvI+pgCs6sfYnOO6qh5ux8aQamJbax9fnoYF2hIYKpnhI2D6vBpHbQCM2Dj5lqYQzBs9ID0cVfh81hPFk6ubNlnJ0rSdygz+KTDfPLP8LQDnpCpqX+2hQf9xQI/wCQxLLwri6UpFowlj4xekgGsULbZiksfHbFM2xcv9oDxH1jlo6E6Yxfm4iC1pAEAj0m3GK1qvZUyoDb/wAIyQ7mqLtutoHZFTA5KCp/PYI1ZLOVlhmcydN5gjeITJkqbIAknaYJIpdGrKEIlkZKSVmrEknF/UfAQbWKggnXjlkYH3EGkyHz6pIIrmwgjObFR33ctgy8I7orRyyOBgK3WrCgMVK+6NtTWFO++iP5xOXN65YKlZFCSEgUCAywaBh56xn5RLd1clEgFlTu2tswhJoD+8sf7DBK773SqypnqP2AVUFVp7KhXaQC2+JZZSik0GCTexbR0QVJUFLnyxLftEpUl06gOGfTOHO7OkslIEtAmMAAAlJICQWSASMnDPqd5hamHrVYlq6wnMACZLQl9M8RISRQAntDssCTdmCeyoJmTi5AVjKQogKOUpNTVSmJNau7QrxuS+p/4BZaf0lm+J0i1JwJVhmBikLBSSqlHOYUDprxihZ+jE3GlWNFFDITFP8A7ecSmxhSlTAnsrCNRMIyBDqFabnyBZzFy57UZa0ylFXVr7KConsrY0cgFnGrEMxoQ8JRcVotHJbpgm97hFlkzJy5gOEdhOA9pRV2czUZafZ4x5yu1LepJeqnqCSSSa61zj0X8pdsx4ZQOF1JWeYUlD8Akn+OPP1WVYLEZ5bDsbdFcbuNsM+kUpLLCg44GHm4b0LAK0GfvCTZiyiCwIOXqIcbFZCAFJyIruo8bINiGhNQ6W51HlE5kEEUGUArItSaJY7vpFpV6qZsNef0idHSslF60tnAS12oqOEZan2jLXaFnOm4fWI7HIDFSu6PPcI3BZSso29PZ40HvCxbp6e4mu07Tn4QwW+aZpUrJIoBuhdNkJU+kPCiM7L9iogAfCWPvBSyWUKkqS7EKJ3hwPpAuUmoSNKq2BtOPzSCd3WoPiGT1bTYeXzeGFbRWu+3sSkghSaKTvFMQ3GDCJgVUGozGRHEHKAPSeRgWJ8ugVQjR213EfSMsFvCmxOBkFZqln7qjqkjI6tuLVRF/DGuRNcbCKEb4meBcuYX34a7FZMR6Np4RZTampn684vGQtCN0a6STrDMxIqgntyz3To4+6rf4x7dcd7SbbJxylOCGUCO0hTVChoa6cdRHz+BQ8YJXFek2yzBNkliKFJ7q0/dUPQ6euInv1gUSMB7yaHOu/mG8YIXfOIfF9ihG1J13t7mFq5L5lWtCZ8vXsTEEjElTUxNrXPUKBg2heBYUBlmBs2OYwxYvYMXDsrLlTzEJ9827q1SSSzzG5FC3bgwPKHGcQQUu4YYTuNRHk35V1qlizqGYmqP+2nk/jE5xvQ8ZUegLCZiK/OEL1uspSaO0V+it/ifKTWrMRvhgWsH57GkcnDpu0KMyyOX14RuRY1KLNz0hjWk6GNol7S8YxzZLOJaacztgH0mmPLKRmqnH4Wg7a5jDOF+cMc5D5YvRz6iCumfA9ZZYDD7oIG6qhk/CJ5UoqmMRpo207DtiawSaqVSh1/9hlV4oXjbeolWmaw/RoKgf2mOFjq6ikc47o8ORnnd6SZl4W+cUdxK8GM91CEdkHe5BIAqSqGG3XYmRKkSZYoZmpYlWEnETiDKJSKAhmAih0d6T2WXLTLCTJbaCtJVqorFXO0pLcIOXoBaZBMpWIjtJKFBQB2ODR3ObZxzZJST3wKivHXSO77L1iVAuaqcM7YVEF8ThiEjeHNSS8d2VaSt5RARVuyFYiELdmowZgdOJqAuO9ZkvFLYKSrv4sVBkSWD+jHnB+zWpKVDAUPmQ4Bq4cEE5qYVPi8WfCEWM1hmoSnDhdblsJwOl6KYEFs3rAHpDMGOYtCQHCJhVhBUFCiQVYgQCpI0U5MW594mWBMRLllQdjiJU4Y0SwdnfVtW1Xrskrnz0EklyMZP3XyoKks2+sRk0lsttukXundxqmSjOQCSAkqSK0AAxJ3AZjR9mXnf5wuXkXTmxqOWyPbbbbJcpKitQSGBqe0GOYAdTgl8vKPKulxkKmPICgC5UCGGJ80jQbt+UTwttUzon/AvrUFLCgGOo0P0j0Loz3Ev9dCI88sy8MxIZwSKGkel3ZJwhJZnam9sxxHpDZR8S6Wpl3MSpFQdNkRTLMr7p4t7wfshdLeUbXL+GJlPEWjYFHOgine07KWkeHz5WGqbJpC1Ks+KbMVsOEcqHzECzUCrfKwy8O357QLVRgIM3ygksNw3wImyu22gZ9+6HiCRTtVpHdRqXJ21ryjj88Ms4kZGik6cPoYplJd9voxiSQjEnLWvgB6xWkQthpFrTMThVVCqcP7ZwM6zq1lOBJ0VU1TnllvB2xqQhuUTW9OJIWMxQwYx3QJO1ZJLvIoJQtzrLUC2eQI2aHZWDUi0SljEZZfelz4gwoz14gxoU1HA5jxA84JWO8wlLLAJzqlJ8yIdaF6AEj+0WHAikFuYlC4oRD/Ru/F2OdjDlCuzNR95O0D7ycxzGse3XXa0zZaVpViBZiDRswoNqc4+dscP35KukJRMNmWaKdUp9DmpPvtodIwD1ayIcqSXYJUU50OfuaVhb6f9DpltsqOrUnHLWhbkKbCQUqwnJRAU7fswzLtZCCAAaEOxxAEuU7NeQMTWS8CqYnsjtEOauWDgBywcjSlecAJ4zc3RtUichMq1S5yeunWeaQiYjq5sqWuaU9rvpKUEYhrth3u6z9dLlTEr7MxCljClS1MFYWSlNVHXhCZ0r/OrrtJXLCF2ebaV2yVNKFFK1TUKQZaziAAwrUCmh1B2Vri/KJMkYJSrPIFmSgy+qlCYnCkrxviVMKlHFm6q7YnPGm7KQm1o9GmXeUdZjmMJeBuwp1dYkqSMOaTSr5RNMu9SAoqIovAD94YcWIbmKf8AVHFivNFtlY5SpakHq3wAgpKEkAFJLpLHIwUtJx4EBymWkJBIYk7WfYAOUQfijoipOgcqzS1SlkoIwoU8wqI/SVwoCciDQbak0jX/AMHJVMMpKSlUsyv0jk4sSkoUCk0A7dG2ax3el5olyiJqZQlykntKxOHzNFMVF6UJML/R/pbMtnXzEy0IQhUpKVMesXgYuslWH7hYDQOTD41b0JktaHiyWeWpmThT1ik7cQAKgcRqnul488/LBNEqyoSmn5wtGIBRWnsFaqK17iHrQkw7pvEpQlZ6uWAVKIySoqDF8R40BGdI8k/KxenWrs8kBKUykLUEpdh1i2+0SSewT/FHScrEpCoL9GJ2C1yC7DrEg7wS1fGAiTFuzTClaVD7Kkq8CD7RjHqlsugK7SDgWpLKpRWnJW8EGoI3UrPds3rU/okEhYUerU2naG4k4jwLZCIb86YypTplfpTWoLIDl6qzVpQMKZwq2C+J0+2SStbspWFOSEOhVQkUDZ8o5oQmkVag3Z6au6JxYlUuUlwpwoKUS66OdysOtE8Yq9JAmzWYypRUkrUliCQo4U41Oc6ggNwiP/7SUraa5HZ7Q73aepSaKFQHod8UemdtRM/N8CkqSylEgk1VgS1cqJGcTcZ+WysVFAewWrEiYFZkK/qV6ekCr0S9aZB/ARclSwylDYeRPZ88UUJkwlwQdSMnbjFowbejOSS2HfyedGU2pU2ZMlzFpSUSkYAohM6YS0xWH7EtKSSDTtjdDtcNkM2XLUoYVCcZK0fdWkKSoPqAoHwhDuW3TMCJSFYUy1LUMIGJa5mEFSnJBICEgUZtsel3VekzCVqTLJKgs0LY2YqDHM5nRyaCEyVdMpjUuoJS7pH3wCyiAxqElTl9Mj4RCq7zWoohK/8AVhpu70WFXqlKHNV4VgDC5db5Keia6gnPbHNmtyililD4UpxMXISxGraDSEfiOlNmzdACwlaj9t+yR3Uk0fNO/dCrYpKZU5YWhUwLJMtKX7SlEUOGrVUabQNIcTbCGZKAASWDsSRhNCaBiaBopy5/VqKkpQSQRV6A7CC+7OA/G9BjGdbFy+ZFnldbN6vrgmZKlGWFkJQsoUuYOsTVWHAw3mrtEB6NSJUxMmYlUw2i0TZSZmIpVKSFJSggCilupy9KZCL16XgiUFfopJCsJEshWHGhwFd53AKnDsQWhUkdKZwK1FMta+sXNQtSSVSpiwQtSGUB92hBAIcCKxrpKaa1+cOj0dk/mRmKQOtFlVPxdarresE0pYWfIyMIfrGyq+kK0lAQG1xE+Bf8IIS+kM0SRLwSXEr8367Crreo/wC2O1g7vZxYcWGjwLxFSuENp8JpNdLEqV2l7A8bQOyR8zb3izZg2MnZ+HvHMhHZJ0DvzP4Q63JGfAReCd39oqiQTV4P9Q4LiIvzMR1PA27IeaQoyvf6xLqPmsZGREVEgyEFOjX67Zv8wfyqjUZBZj3tPdVz94nuj/Elfw+hjIyF9wlLpV/+La//ADf8qo+dl6xuMgvhlwdvyO/rs7/J/qj12RmYyMjjzeo7v0/oPPPyufq6P8/+hUUPydfqk7/NP8kqNxkWwekll9TDn5RP1VP+VP8A+CPN+mH61/45foYyMipzgPUxZRlGoyCA7OUT3F+sy+K/+NcajIwYjVbu+f3R6mK1pyRy/ojIyEyFoksv/Dncf/aKQ+zw9jGoyL4PcSfAp0d+1x+kP139zl7mNRkcX6r7h14PQdr73hBaTpwjIyOY6USKiovXlGRkYIo9K85fFXoIUF5cj/MYyMjqj9v8+Tjn6/z4KM3L5tjqzZ8veMjI0RGEk91fL1ESyP8ACPFPouNRkWx9X9iP0s0NfmgjUuMjI9Q5D//Z"/>
          <p:cNvSpPr>
            <a:spLocks noChangeAspect="1" noChangeArrowheads="1"/>
          </p:cNvSpPr>
          <p:nvPr/>
        </p:nvSpPr>
        <p:spPr bwMode="auto">
          <a:xfrm>
            <a:off x="0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9" name="AutoShape 20" descr="data:image/jpeg;base64,/9j/4AAQSkZJRgABAQAAAQABAAD/2wCEAAkGBhQSERQUEhQVFRQVGBgWFxcXFxUXFBoXFRgVFBgUFhUXHCYeFxkjGhQVHy8gIycpLCwsFx4xNTAqNSYrLCkBCQoKDgwOGg8PGikcHCQpLCwsKSwsKSwsKSwsLCksLCwpLCwsLCksLCwsLCwsLCksLCwpLCwsLCwsLCksKSksKf/AABEIALEBHAMBIgACEQEDEQH/xAAbAAACAgMBAAAAAAAAAAAAAAAEBgMFAAECB//EAEEQAAEDAgQCBwYCCQMEAwAAAAEAAhEDIQQFEjFBUQYiYXGBkaETMrHB0fBy4RQjM0JSYoKy8RWSojQ1c8IWQ1P/xAAZAQACAwEAAAAAAAAAAAAAAAABAwACBAX/xAAjEQACAgICAQUBAQAAAAAAAAAAAQIRAyESMUEEEyIyUWHw/9oADAMBAAIRAxEAPwBAapFyAuwFQeahZC7haIQAcrF0hq+Ma0WIKgSeFpVz82ImwPw7UN/qbyZ+CgLLoLaonY55MC3NS/pzhElQJcLEAM0AsQpqeZMPFQgUAsAW1uFAmoWQugFkIhOCEVlI/XN8f7ShyEVlI/XM8f7SoVYztUrVGxShAQbWQsC6hQBytFbK4qVA0SSB3mFCHRchKuKP7otzJgeuyFxGb02nrOB4gQSZ7RCBd0jp7kEnhqs0cZsCSfuygQ05nphxmJgm+m/EEiOfqrQPSnjukDXNLerBEWDvmocnzpwOlzpA2ne3CeP5KUQcitsQGHxwO58o9EY14Pj97KAJgFyVrX2rcqBMWltaUIYuF2uCFCCQApAuGqUBEeaWnugSV0qbNsXJ0DbigQixWYl5ge7y5qB9ObjfaFNoDCLX3+lkXhMC+oZaPvYIWiKLYCaM8Pvl4LsYcho5nYJsodGiKZkXt6/ZQlTKzJJ7h8LJfMd7VC5Ro79m5+i2zBudcbcyrirlmkA7T8lrCYZzzp2H3ujyAoeClq4XTuCuHbbJjx+VH90zG8fC6pKgINwjGVlZQo6wWPLbE9VXNN4IkbKgD5Nx5IzA4rRY+78FeypbLFtt1iKCaRWUj9c3x/tKGIRWVftW+P8AaUGVfQytUgUTVK1QznUrZcuCULmGMFNhc42Hr2RxUIcYvHRa4HNoEnxd1QPXuS5js3n3APxSXHvVbm/SM1CQJ08ufafog6TtV3HwRoKDjjG8QSVC+qeHV7pnzQ9Wtyt2BbwoLnbQoEjqTuSVwx91fYnLWtYSbwPv77UvOeJNoCMXZGqLXAZyWdV1xwlXWBz4OAbty1T3QLxy3Sk0A9ila7Tabff1UaAP9PGH8Q7Leh380RSxQO09xEeHekfB5o6ncHwO3cmTL8xa+4gOsCNrf5+arQS9BWKOkbKQFQBi5XRK0oQSGhSgLhgUgUHkOKqQ0lLrKnWBPG6u83d+rPdHmfyVRiMMQGTxHz/NQDDcLlzqzxtc95XrOXZLTZTa3SDAHBK/RbKmt0H97kRcdp4J9pCYWPLLwdH00F2zn/SGuEbBcP6Lsi2/BX1ChaV0QErZqcYsWqXRCmff57Ll/QWiSSS7uBgJnhdiirW2V4QQvM6OUqbYa0Qd7X80s9MuitP2LntEFt7fNeg1m8FS53h9VF7eYUi6YMkE4ngNVhBgomk7gbyFbZnl5BcIVM4Q4BbE7RymqZcZa+Wxy+CMQODpkH7uEeArIhqERlf7Vvj/AGlQkIjLP2rfH+0qwH0MTVIFExSByBmI8XihTaXONl57nmbuqv4xwHIfCVddK8xl2ibN4dv1Smbq0QvRpjOJXb6v397rjXyXAaSfuArlQmgATJ27N/BE08ycz3QAecfVCCkIF/vuCnqYdg2eSeUR6QqOi6s3Vxxfd7iey3z3QsceCkczhuVxoJMHdHoHZLh6cm1lldwnt+/opqDo5f4Q9Zt1CGMeisLiSwgtP39EERzUjDsiA9AynHiowEW5j8lZpGyTF6HC/VNj2TEFOmFramj1S2ElWpW4XJChBNaF2Fy1SBQeA5qyWjtI+aDxj9Jpn+EfNWeNo6m24X8lVZvS0lp5iOy35FAh6H0JeajA4z3xaycKNkpdB64bgqZP80+DiFZP6UMpu6wMeCwz3I6mH4wtjnRqnStF6XML02w7gA13gVcUsya7bYiVWWjRGn0EtqeimY8oL9JABMoKt0so0vfcoiTSRbPKHxFMOsFRDpxTe7qCfmjsPmQdtafuyjtATT0JXSfK/ZuuAJuOXg75Lz7GkFxsZ8F7F06oB+DeeLYcF44X6jffnz/NasTtHNzx4yotstJc2TvsjIWMZAgLcJwg5KIyz9q3x/tKgIU+WftW+PwKIH0MTFHi8RoYT5dpNgB2yu2oHM6twODGuee8DS0eZlAziVmTpPaSfp996r3DkjqzbhDindMRGcNaANpK5AJt6IlrPz+aKy7L9bgDzv49vog5JKwqLYK7AlvaIU1PHOjTAcObtx3HgmfD5TJcIkAuaLHm4/VCY7KGgWEnfkADtvv4JXNPsY4NFEW24M9T5lRawO/nxRr8tPZ5qCtljhwTE0UaZvD4EvuDA++CFxNFwMcEThmvbtbs5+e66q0TuY8vHmonTJSoDNMRuAoC5TuAO+4Q5VyjDsvqSQN54c+zv4p06PYjUyCbtOk85bb1EJAw74MjvTrllSKodwqNGqNtQvPiDPgqyChilaJWgsVSCcwKYKJoUrVDQYos2ytxwxqR1QRB8YU0K4qZRrwVR/Wn2cxJjq6rxx/JKnJxodhxrI2v4ddFmH9BaOEu8pQuKrFwfpZLWCSTb5ekHwTD0bwoGGpN5sB/3X+aKpZb1tLNIJEEOEtIvv5rJyXLZtUHwVHmpoOM1A2zXEHSQYgxJgAgEmxO6eehOILzpJJG3oiquUBlN9MNbD+ABuRcXJJhH5JhC1zQdx/lSck+i+PG12WmaYeKZMrzXH0jUfpY0lxJ37OUr0/HGWpdq4Miq15gRsYsCVWLpjpwbQqZJj3l5YGBxBI6paTYarNtaOMhNOV1xUggFp5Rz7UVgMhLC6o0MaXcRMgHcCTAnsVngcuaL8vU81aTXgXjxyX2K/pRSnCVR/KvKsl6M1cS92gBrW3c906R9T2L2LOKWqlUH8pgeBQvRnBezwlMHlqI7XGb87EIxycUVngU5q+jz7F4Q03lpgxxGxBuCFEr/ppSAxNhHUb8SqBbYu0mc3JHjJo5IU+XftW+P9pUJU+XftW+PwKsLfRfNKq82s2o4bnSwHtsT3+8fJWc2VFnVcaQOXWP4jb0v5hAQhcqbnjwUT7ffcpKjouUPWJgkqyIzKVS6YMgiQduJtN4284S2KabujeAJixPGx2nxF48krM0kNxK2NeS4YBuozx8XOtb0HmryhkzC0Ai4A35xyVbhqIENBcI3EmRGwvIJ8VdMrAD/wCwfibI/wBwGywuTN3BeSlxXRZutxt1hEW58REGyq8T0PMdUkdjZie47eCc/wBMp7l7Z9fyQ2KxYALjrImeQ+pRU2iPGpM89xvRQtuRbtgE/fkh24JsaQDA3+4geqeKj2VACwNI56bHun4oJ+HBmwt2JnuSA8KR5pn+XezcCPddsfkfNU03svQs+y72lNwESJI7SN1586nBK24Z8onPyx4yJKe/3xTl0ZPtKN7lp+MAeQBSaOab+hQ6r/xfED6K8iiGWkbXW1tYlkFFqlCiapQiaGbTRRpudh6NFhg1BcydnEz4QlgBOHR5gqUGXOqm6xG44/MLPn+pr9G0pu/wnwNL2JbTmQwaZ5xABV5QwzKlyNlVPpy95Jk72EDYcEZg6xasZ0I6CcXpbtFkNganWmEBjKr6j9LfE8FSnFYtlZ7f1ek+7e5++2Fei3JIecRVkAeK4oBrm6T5FJ9fNcaGgimxxG4LjMfygWJ8Vf09Za15BaSBLeX3KlUWUky8pYURaY5LioWgEc1mBrdQBR1mSVVgXYM1uohp4wD47rjB4b2VR7CZaesL7AjbuER4KSiIqDv+AU+LDWB1Rx2bBJ5C6AYypuzz3pVi9eJf/LDR4C/qSqdTYmvre5x3cSfMyoSV0oqlRw5vlJs0VNgDFRvj8CoVulUDTJsBPGOB4qxR9FpisfFmiT22aO0/YStmWMJJvN9+fARyHYoMzzkuJa0mPAT4D5qBrLS7w4eiNCDK7pjz8SuqzPdHb8PzUTWyRKkquuT4Dzk+qgQihhg5wHbHw+ZTlh6zaYF3aZgC2232SlLLadwT3nuBBPomR9Kk4hrdT3R+7JPieCzZNujTj0tDlk1SjpBpuLfGRPaDKtqk2IcDziQ4douQfJeX4mg+iQ5pqs7ID2/8ZI9VdZBnpsHPn09OaRKBojk8MdA5wvPjF1xVparkz380J/qUifNBY/PBTaqJDuSWw+tB6oMce6Et4zMPZPiZB7BM3Agcd1WYvpNUcYpw2eJgePaoqJYwFztT3m5cWuPiLJyj+ipZL6J6+J1OI7DwSDimwfFPD6gqEOHwSpmuE0ujtlaMOnRjzbVgXsYgjiJjxhOHQ9oFN3PVPoEp6b/W3qnLJXaKbepUIi5aA7huQ06haOCa2ILxclR0MSHzAd/U1zfIOAKkhVAKbFK1RNUoRNDOgEflGbOoOkXafeHdse9V62qtJqmFNxdoc8DmftXF4EAmO20BG1MSGgkpZyHEwCO2fNWOZgvpOa0wSLFYJxqVHThk5RtgWO6U6SQyO1UdLNHGo5zpJ++Cly/ok5xLqzyBwDd+8k/BW4ynDM95ryRxL3T9Ff4gSlLvRVuzp7S1zZvsOMXumTLuloNni9kIzLcM/YVA7nqJPxUOL6GlwJp1XB38wEeMKaGcZR+rscMDmDXe7siXVICWejWWvpNd7RwJ4QrirWt2JTWy6m62C5nm7qEPa3Ve/Y3jf08UvdIekzsSA0DSwXibk9qs8+fNCp/SPUJQK04Yp7MXqMkk+Pg5C2sCxajEYUDmpik6Oz4hGqGvS1Aj7tf5KEfRQ0MIGiTd28fMn5fBSkcSZJ8B4So8a1/tS2I7LgRzU7cvhupxk8B9hRiUDudJt99y63Kk9mRvty7/AL3XYaDteAdvEIWFF1ktDrtgbAT2yB9Va0snY73ydLS5pudMi4JDbuBBQPR2tDwT2H78k3NwRMOZEkCWnYxPG8G6xzlUjbCNxKPA9C8Mx+o15bFgDpN9tRB27ICmpdHmgnWSeqS0tsQbwbxLdhzngr9uFeR+zDY4kzbsAAn1XdWkGiD1jckwBy2H3Kq8jYyONJUZl2Vl7JO4sT80vZtlJfUcCTIMNaIA7ySfuU75fUayk2Tcu275ueyB6KkztzfayBvB87g2VU32XcLFn/4k4NJ9u2lUF+ER2l157pUNTKKogfpBqE7mzhYmbxw5Smx+FeRLQHg84a7zi/oh3YZ3FuhoF3WcTHAQbbf4TFl0K9pXZTfoIY0mfl4R4pZzWnqq24R801ZrVHsxFuzdLVAtJc5xAAEybRBBjfePOUzF+lMqWkVrGS/SRuYmDfc8e4Jny3LSwnQS2+xJIO1y3hx4z3KsyanrrOfs3cc5cfp8Uz02mdwRHK/j9haDE2dsd2RzWSsK1KhUVmqUKNqkCJoZgW1hWigAnwlYteCONvNMLHzY78VX5ThNFN1dwkNaS0ds6dSssbSlsizh6xwWbMqaNmDcWGCmCN4RFDL6JALhq7z8gl/D5hYh266p5uGyJkJSiao5Ehl/QqTfdbEciY8lsMEWMjtS/Qz0ERMKWvmQA3UcS3uJ7RaGo2UMa5c7S38gFUNrPeYFhzV5gaIaPu6rRVXJg2fU4w7gOEfFJ0pzzx5FCoW7gEjwulCpBa17RAeNuThZw7uPcVpwdUZvVr5J/wAI5WSsK0FoMhshdYcdYePwK4crvo7lIedbxLbho21GLnuHxPYUG0lbA9lNisIDUDomBBHHax80DmmIDWnSLzvG3eSr7NsDocWmSDdp2JafnuO8JezDLWi8kk8XEwABMkdyi2IKF9dztzb725qUY90BrbACI+vMysqtBsLDnxPaVCRwCboA19HRqPgPVOeT14cA75xaySOjdWCJ2dxT3hKAkDl929Fz8y2dDA9DJSaIBPC6X8RiddR0bXujMVqLQ1pidz2fFVmY4YU2g0j1mi8mzu8jY+fckpGq0XtFwDGyOP8ALy7foqTNjqdI+/FDU+l4Y0NqC+46pJ5bjdAvzR1Z5DW6W8XEwBfl7xPl3q/Fhc4vyM2S40FhaRJB9DBWs2rANIA+qAptDCHMPYR2cwu8XW1BUrYF0L2PENJJ+/uUk49979/eOd/BNnSLFwGiN59P8+iU30HPdMSGkWA3Fp27FuwrVnNzu3Rc9H69RrZYzWLSA4A+qYsLjnP3pVG/i0Aeeq/gFVdHcORrcAYLhpHcAHW/FPkVegpjEEgWli0QoAV2KYLvB4F9Qw0eJsFbUMkY2DUdJJAAFhJ++xSjQymaCbASUfgsmc97WO6pdwi8czyTdgcpYwmwA07D5niqXL6jva1nCSW6SOVgSR/xRoBaVsuDaVWiNtEDnwPxQdKqHNBGxv5q9qPGprhs4R5iQlyvT9jVLD7j5LD2zLmfMdhPJZ/URbVo1emmk3FgmLwIdKosZlrmc4TO50FRVqYcIWdSo0SgKtNh4K5wGBcjRlTReLo6hARcgRgS4ShpRranBCzKmptSzVBUdY1oNNwOxB+EJcyTJjUwc8QQ8WkwQQbf0gq7zCrDS0/vEMEfzW84kqwyqiGtLYEQB9+S1enXZj9XJCb/AKYWvZ7SWseQNYuIPfbwVm7oqP3Xu5XaDcWizp9Fa9HsO2p7Wk8S1hIg8iQ4eWqFY47DinTdU4ATeDJHVIvzseV03JcaaMUd9ijU6N6SC+o0Mm5hwMcYkRPirKlndJsBocQAB1WmInSACRztPEnmga4L3TUOoneAHsa2f3YJ1HqkWgnre7AJtMLTaS06alU7BxfAdpl21NtzMuuTe8yhwcvsLeSujmsynigBq0GZBeC13CQJ3DhHjHNZmHQlr6Whpg8xqJOxEnSbSAY2spn4KXF0GHNbxFQgWB6zrmw5TsDElE5Vii1zabidDrNJJkOjaSBbvgiOUSHygtFItN7ErMegbqTHVC8ENaIGgybwJ4g73jgUuOwGqYseWw8SvUulOMiGjj1j3bN9L/1JTo4Nr6zRzJHpPyV4SbWySVPRRYZrqQbO8g+BMyPPvunnLccNAe42AJ+wqzO8ra1hgX5knjETPCNXj5Kmo5kdJY630FvolZI8h2KfEvsX0jLnAN2JgdpiYULMe+qx0gn3biZvabb93b2KuyzDh4aahhomAIme0weQV/Sp4YnrB57C95gRyBAPklUlo0RTntskoONOnMbnrACYDt5PYT+YVbXYGuJaDqJm3ZvIR/sMGBZ1QSYs9954SZ8kLXwmD4PfPMPdP5I2XeJLyBVczcx1nSNwCbxG88rE80bRzQPkbH1hBYvB0i06XPkbFzgbd0KkbiDTc432jw+7qyipdCnJwf8AAnMH+0r6bWECdrq2ybIQwX3N7Fw7rg2GyWXhxpl+xDm6Xd5I+icspxwqU2uuCQdQ5EWIT1pUZZJ3ZuNLgBbu27h2I72ci+/NCOF+0THnceRH+0qwaLQeKJQFbR7fNbGHd2eanFPmPD5epU1KmIvHjuiQwYcFjg0DU20HiOXogvaTSkC7SCOYIM/VFYOqfaXBj5LvMMtDRqoy5jiQZiQ6djsAL/dldji0dU/Vl38snwulvouZ1vPF48iSPmr7B0DUwjjeA3SI3c6I6size0za/YgujmUH9HiIcRIvIMEmNhBQAiVjuq+nxpOBb+F12+RkeC7xOEZiKel8gOiHD3mvGzh2gonFYMAsqjVNT9URbTeXBxt2RvxQ1EhrizfUZn92eQ5zvO1rSiBOnaF+rTfTeaVURUbef3Xt4Pb2H0XDnpmz3AHFU2sbqFam11VjhESJAYTGzoNu48ErZSTWB2DwCYvfSJMdvYsOTHxejpY8vNbJsLjdVkVSHxQrcKQ3WYjVp7ZgmdtrFGsbpcWkiW7732sLXN/ilUORLSsiHlSfopABkQ4SCOzcHtCGx1UMY57jZoJ8uCFMbyVWU2MxevFMaPdpQXdrn2A8p800ZWZJ/pPk4pIyHKa1VrsRtqfq77/lCdMsZUZVa1zeq5hOrkQ4QI7ifJdDFGlRy80rdgvQ4H9JxYPCpB5DgPgrXpKwllNjf3n842BO8iDIFp4C8qLLMwYMXiKbRpc0tcbWJc0daReeGxhF59S14c6J1C7YPGdpFxMneFScnataE1aBsDloqNc10m7pETGk6TMyNgL73NzuoBgaYfqpGGSYBaHSQ117WtsOXjcLJM1fTJZALXDrapttJMCforn9La27C2eUgb8QQTMm31TvBnsNwWIY0FsEuvEHSS0Gxht4VNn0e0qOYIEMeTAJDhsNWoEAuA4GSVP/AKgW9drGFw2My6QARDYExM8Y4xxqsuw7q9YSbbuPYOFheYCXJ0iq26QT0jy4ua54va48PeHZtI4d21D0epS8n+GPWfonnM3NYCZgC8bEQDyBdPHbmlHBYimcQ405DS3rSIbM2LRNglQbrY+aXg7zpzXNMcToO0XuDbkbye1IuIu83gDSSO/ePEJ0pkF9SmdiWuHeD/hK2Z0PZVmOI6plruWlziPjB8ExFVsKyWj7S0Q1ovsY23I43HDc+CuK+UsaJbqBiLnnvbgbHx7lxlNJtMugS3TIH83X+oiVcZhRGzTADRtxO3z9Uhq3aHKXHTKSlkjQJNS4MxECeXhby4RcWjlrA46pd3GDA5Am/DZBGq4wNVpjskEAEdgEFMWU4WGhzogyDeZc4wCPAg93ZKPFh5x/CnzDCtY2WDlck8e/yhUPWqmI2N+EDbh4/e7h0jww0BrSDMzO/W4EfwxHx4waqnQ0MA7AO2wiVZPigJc3b6Ia+HBovAFhpjuaWrvo/V0VC3hUE/1NsfQg/wBKNpYY+zcObT5xPxCrMK+H0zIs8f8ALqH0cqwY2cdDK9ukg8r+Ug/8dSOnn5+QQoFwO2Pr81OKgAHb3fcrQjEbqYiCJHae/wDyAhnYnmb+HzKhxNcucY+q00RvCIRwwuEbrJjguaLGBuIaTdzrCCeA5CFvDVOt3iQoSYqVPA/8U0b2EZDXmk5p2l2nsIkX8FFleNDKIO7g0gCDE3EknhvYXXWSthv9TvWUHVoadY/md5Ov8ygRBOe1nMwn6o/raZFUCDBDOtBtF0PicRSrtp1qbtGsNLhDurN9UgX7vzRbMQHCmY3EEekKnyPAuFV+D/gLiwn/APF3XB8Ij/KBWgPCdKKgx7mubFIEAkAQOqIDnRIgT3lWGByij7aq+lWBfLqzKYpujSCXlhfIgmDwgAi97LXSHMXYLGvMamP0ud26S1p/s2PMp3wWY0KtAVKIcNY65phgmNmum+i1wN/AJU0mhuN06A8TlDdDqbHTUBZV0FpEMeA1oDuLv1rCbDc7wp62Te0qODKgMVdD5YRDg09YESXNim/ePd7URUxbbvaHGq5jGO20AM0dYEXk+zb3X3XbM6YH6mMd1qmt4dAGzgWNI3HXdc9lt5zfE2KOT/URPwjW04aS9j9RadOlwewRESbEEceI5JU6T0nValPCs/ecNZ4Bu8eV0347HNpUhp1Q2Y1xqLnQOFtgB4JZyphdVNQ3dO54zz8kI05JDHcYOy8oup0qcS1rCIbMcJER4FE08U15Dme6IAPx8FV5hSD6PtSQ4nVAHutbBgjtI4onKW6aFPmRPougjmN2BMpxmbz/AB0QfFpj5hWePdpaz/yN8pv6Kj/TJzRreVMjzIPyVvnQ/Vj8c+UqdoqSU8sD4LToeWQ61ncPB3aDx8hqmV1A6fZtJDgeo6BbcRwJMnxjYKXLs3aazqTTJgm0hsF0xO54bW70ZVaTc8D5dwASIRnX4WmovYHRyioblzaYJmQ4Ocbu48bOg7+7tuj24ZtFmlgi4nmYEme3rDyXeHxRFjJ7ePfHHxg9q6xUO2vxi/HhfsaEupctlKilor8c21/uyUsGNFV7Tx2Hjb4pqxjobczx8PmlTMRFQEfZCuivggqV9NXXyPw39J80Zm+WCtTIj+L1J+/FV+JMukAxw+/FX2AE0W33EeLbecR5KBXYsZRiSaYDidbCWOPGW7HxEFOTcDSriiA19Fr67KdIl5L6lK5qPLTaQQ27erLovCVv0LTiCRs4QeRLTv5GEx47M6lV7agp0qdRjmOa9gfqHs/daA55aGiNgEq0mzTwc0gDD4OlVaMQKWhjBiddIVHEP9jSpvpw89Zk+0DXR/DIjgZRrNdVwwbRBbiGNe1pq1WspObUq03u1Ay5gFMuvcCVWVc0e17dDKbKbPaD2TWu9k72w01dYc4uOpoaLOEACIUFXNqofrDGNApOoMa0O0spva5p0y4nV13nUSTLiVbmivtHeZVmPrPNIEU56gcSTpFgSTxMT2THBRU8PJi/au8JSloMIplAjbikORqhCiN2JDBESRy+ZQ+F6PjS5xFwC4dmnrCPJWeHwF7o7GVAyjUP8jvUEfNBPegySoCYZjff8oWF86e2/wBlRNNgO70+ytUpln4QfVbjmEtSkA4yoQ3x8vmrOph9Vo+458lJSwTQIMeqlhLPD+8z8PyC4f79Tw/tKxYmvoaibK9h+I/Fc4rd/d8itrFAIFw3uN8f7ip6f/cKX/jKxYg+gCL08/6pv4Pm9XHQf3R+Fv8AaFixUXRZdl6om+6tLFgO1Ei6Q/sx3/JC5Js774LFith+4j1H1ZBk/wD29n4X/wBz1fYT3Kf4R8AsWLoo5QrN/wC7Du+SaM49wfiWLFF0RC/kX/X/ANP0Tdiv2bvvksWKeCzI6O/9XyXVTb75BYsSZCWA4vfwPzVBmnunv+axYqrsPgoHppyj/p6f4v8A2csWIkA637Tx+RR9DY9xWLFmydnQwfUq62zu8rnD+999ixYlos+whnuePzRFP6fNYsQGIKo8PH4IPPf2Lu7/AN2rFitHsXPoHdw/q+Skw+7fwt+CxYtxzGW7dnf0/ErVTdbWKjCf/9k="/>
          <p:cNvSpPr>
            <a:spLocks noChangeAspect="1" noChangeArrowheads="1"/>
          </p:cNvSpPr>
          <p:nvPr/>
        </p:nvSpPr>
        <p:spPr bwMode="auto">
          <a:xfrm>
            <a:off x="152400" y="-26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814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6952"/>
            <a:ext cx="40338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425825"/>
            <a:ext cx="39893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23838" y="6396038"/>
            <a:ext cx="8839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1800" dirty="0" smtClean="0">
                <a:latin typeface="+mj-ea"/>
                <a:ea typeface="+mj-ea"/>
              </a:rPr>
              <a:t>資料來源</a:t>
            </a:r>
            <a:r>
              <a:rPr kumimoji="0" lang="en-US" altLang="zh-TW" sz="1800" dirty="0">
                <a:latin typeface="+mj-ea"/>
                <a:ea typeface="+mj-ea"/>
              </a:rPr>
              <a:t>:http://big5.xinhuanet.com/gate/big5/news.xinhuanet.com/2011-03/02/c_121134097.htm</a:t>
            </a:r>
            <a:endParaRPr kumimoji="0" lang="zh-TW" altLang="en-US" sz="18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113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32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6" grpId="0" autoUpdateAnimBg="0"/>
      <p:bldP spid="1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不跟著一起吸毒就是不合群，是好朋友就要一起分享！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朋友拿出毒品，對你說：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吸一下啦！怎麼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你不會是膽小鬼吧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?』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狀況題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吸一口又不會怎麼樣，你也很好奇不是嗎？放心啦，試一口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吸了這個會覺得很舒服，精神百倍，你也試試看吧！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朋友說：「吸一下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…..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幫忙賣毒品也可以，賺點零用錢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你會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選擇哪一個絕招呢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119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4968552" cy="215111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用了絕招還無法抗拒時，記得向大人求助喔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 descr="th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580" y="2915816"/>
            <a:ext cx="4320480" cy="33161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49160" t="4851" r="293" b="6950"/>
          <a:stretch/>
        </p:blipFill>
        <p:spPr>
          <a:xfrm>
            <a:off x="5508104" y="332656"/>
            <a:ext cx="3301419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你知道在哪裡可以找到他們嗎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22530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 r="7476" b="25875"/>
          <a:stretch>
            <a:fillRect/>
          </a:stretch>
        </p:blipFill>
        <p:spPr bwMode="auto">
          <a:xfrm>
            <a:off x="0" y="1916832"/>
            <a:ext cx="9144000" cy="4752528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1907704" y="2996952"/>
            <a:ext cx="7200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763688" y="220486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關懷行動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251520" y="220486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高明醫術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7380312" y="1844824"/>
            <a:ext cx="13681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結合大眾力量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5508104" y="213285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巡邏保護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3635896" y="2276872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傳授絕招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23928" y="2204864"/>
            <a:ext cx="50405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我在社會局，我可以提供你需要的資源</a:t>
            </a:r>
            <a:endParaRPr lang="zh-TW" altLang="en-US" dirty="0"/>
          </a:p>
        </p:txBody>
      </p:sp>
      <p:pic>
        <p:nvPicPr>
          <p:cNvPr id="10242" name="Picture 2" descr="C:\Users\user\Desktop\反毒\反毒繪本電子檔(初稿)\反毒繪本電子檔(初稿)\1123修改_181128_0015.jpg"/>
          <p:cNvPicPr>
            <a:picLocks noChangeAspect="1" noChangeArrowheads="1"/>
          </p:cNvPicPr>
          <p:nvPr/>
        </p:nvPicPr>
        <p:blipFill>
          <a:blip r:embed="rId2" cstate="print"/>
          <a:srcRect t="12433" r="57875" b="1574"/>
          <a:stretch>
            <a:fillRect/>
          </a:stretch>
        </p:blipFill>
        <p:spPr bwMode="auto">
          <a:xfrm>
            <a:off x="0" y="548680"/>
            <a:ext cx="3851920" cy="597666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1475656" y="148478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關懷行動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484784"/>
            <a:ext cx="3394720" cy="4525963"/>
          </a:xfrm>
        </p:spPr>
        <p:txBody>
          <a:bodyPr/>
          <a:lstStyle/>
          <a:p>
            <a:r>
              <a:rPr lang="zh-TW" altLang="en-US" dirty="0" smtClean="0"/>
              <a:t>我在民政局，我會招集各團體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一起守護你們</a:t>
            </a:r>
            <a:endParaRPr lang="zh-TW" altLang="en-US" dirty="0"/>
          </a:p>
        </p:txBody>
      </p:sp>
      <p:pic>
        <p:nvPicPr>
          <p:cNvPr id="11266" name="Picture 2" descr="C:\Users\user\Desktop\反毒\反毒繪本電子檔(初稿)\反毒繪本電子檔(初稿)\1123修改_181128_0014.jpg"/>
          <p:cNvPicPr>
            <a:picLocks noChangeAspect="1" noChangeArrowheads="1"/>
          </p:cNvPicPr>
          <p:nvPr/>
        </p:nvPicPr>
        <p:blipFill>
          <a:blip r:embed="rId2" cstate="print"/>
          <a:srcRect l="38975" r="12201" b="23045"/>
          <a:stretch>
            <a:fillRect/>
          </a:stretch>
        </p:blipFill>
        <p:spPr bwMode="auto">
          <a:xfrm>
            <a:off x="3779912" y="404664"/>
            <a:ext cx="4985749" cy="551001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7380312" y="404664"/>
            <a:ext cx="13681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結合大眾力量</a:t>
            </a:r>
            <a:endParaRPr lang="zh-TW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4008" y="2492896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我在警察局，負責到處巡邏，保護大家</a:t>
            </a:r>
            <a:endParaRPr lang="zh-TW" altLang="en-US" dirty="0"/>
          </a:p>
        </p:txBody>
      </p:sp>
      <p:pic>
        <p:nvPicPr>
          <p:cNvPr id="12290" name="Picture 2" descr="C:\Users\user\Desktop\反毒\反毒繪本電子檔(初稿)\反毒繪本電子檔(初稿)\1123修改_181128_0013.jpg"/>
          <p:cNvPicPr>
            <a:picLocks noChangeAspect="1" noChangeArrowheads="1"/>
          </p:cNvPicPr>
          <p:nvPr/>
        </p:nvPicPr>
        <p:blipFill>
          <a:blip r:embed="rId2" cstate="print"/>
          <a:srcRect l="57875" t="23585" r="9838"/>
          <a:stretch>
            <a:fillRect/>
          </a:stretch>
        </p:blipFill>
        <p:spPr bwMode="auto">
          <a:xfrm>
            <a:off x="467544" y="260648"/>
            <a:ext cx="3816424" cy="6333304"/>
          </a:xfrm>
          <a:prstGeom prst="rect">
            <a:avLst/>
          </a:prstGeom>
          <a:noFill/>
        </p:spPr>
      </p:pic>
      <p:sp>
        <p:nvSpPr>
          <p:cNvPr id="6" name="圓角矩形 5"/>
          <p:cNvSpPr/>
          <p:nvPr/>
        </p:nvSpPr>
        <p:spPr>
          <a:xfrm>
            <a:off x="467544" y="260648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巡邏保護</a:t>
            </a:r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1" name="WordArt 9" descr="5%"/>
          <p:cNvSpPr>
            <a:spLocks noChangeArrowheads="1" noChangeShapeType="1" noTextEdit="1"/>
          </p:cNvSpPr>
          <p:nvPr/>
        </p:nvSpPr>
        <p:spPr bwMode="auto">
          <a:xfrm>
            <a:off x="971550" y="765175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換</a:t>
            </a:r>
          </a:p>
        </p:txBody>
      </p:sp>
      <p:sp>
        <p:nvSpPr>
          <p:cNvPr id="48132" name="WordArt 10" descr="5%"/>
          <p:cNvSpPr>
            <a:spLocks noChangeArrowheads="1" noChangeShapeType="1" noTextEdit="1"/>
          </p:cNvSpPr>
          <p:nvPr/>
        </p:nvSpPr>
        <p:spPr bwMode="auto">
          <a:xfrm>
            <a:off x="2771775" y="836613"/>
            <a:ext cx="7191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告</a:t>
            </a:r>
          </a:p>
        </p:txBody>
      </p:sp>
      <p:sp>
        <p:nvSpPr>
          <p:cNvPr id="48133" name="WordArt 11" descr="5%"/>
          <p:cNvSpPr>
            <a:spLocks noChangeArrowheads="1" noChangeShapeType="1" noTextEdit="1"/>
          </p:cNvSpPr>
          <p:nvPr/>
        </p:nvSpPr>
        <p:spPr bwMode="auto">
          <a:xfrm>
            <a:off x="1835150" y="692150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 smtClean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FF0000"/>
                  </a:bgClr>
                </a:pattFill>
                <a:latin typeface="新細明體" panose="02020500000000000000" pitchFamily="18" charset="-120"/>
              </a:rPr>
              <a:t>你</a:t>
            </a:r>
            <a:endParaRPr lang="zh-TW" altLang="en-US" sz="3600" kern="10" dirty="0">
              <a:ln w="9525">
                <a:round/>
                <a:headEnd/>
                <a:tailEnd/>
              </a:ln>
              <a:pattFill prst="pct5">
                <a:fgClr>
                  <a:schemeClr val="hlink"/>
                </a:fgClr>
                <a:bgClr>
                  <a:srgbClr val="FF0000"/>
                </a:bgClr>
              </a:pattFill>
              <a:latin typeface="新細明體" panose="02020500000000000000" pitchFamily="18" charset="-120"/>
            </a:endParaRPr>
          </a:p>
        </p:txBody>
      </p:sp>
      <p:sp>
        <p:nvSpPr>
          <p:cNvPr id="48134" name="WordArt 12" descr="5%"/>
          <p:cNvSpPr>
            <a:spLocks noChangeArrowheads="1" noChangeShapeType="1" noTextEdit="1"/>
          </p:cNvSpPr>
          <p:nvPr/>
        </p:nvSpPr>
        <p:spPr bwMode="auto">
          <a:xfrm>
            <a:off x="3779838" y="692150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訴</a:t>
            </a:r>
          </a:p>
        </p:txBody>
      </p:sp>
      <p:sp>
        <p:nvSpPr>
          <p:cNvPr id="48135" name="WordArt 13" descr="5%"/>
          <p:cNvSpPr>
            <a:spLocks noChangeArrowheads="1" noChangeShapeType="1" noTextEdit="1"/>
          </p:cNvSpPr>
          <p:nvPr/>
        </p:nvSpPr>
        <p:spPr bwMode="auto">
          <a:xfrm>
            <a:off x="4859338" y="765175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E5CBFF"/>
              </a:contourClr>
            </a:sp3d>
          </a:bodyPr>
          <a:lstStyle/>
          <a:p>
            <a:pPr algn="ctr"/>
            <a:r>
              <a:rPr lang="zh-TW" altLang="en-US" sz="3600" kern="10" dirty="0" smtClean="0">
                <a:ln w="9525">
                  <a:round/>
                  <a:headEnd/>
                  <a:tailEnd/>
                </a:ln>
                <a:pattFill prst="pct5">
                  <a:fgClr>
                    <a:srgbClr val="E5CBFF"/>
                  </a:fgClr>
                  <a:bgClr>
                    <a:srgbClr val="FF6600"/>
                  </a:bgClr>
                </a:pattFill>
                <a:latin typeface="新細明體" panose="02020500000000000000" pitchFamily="18" charset="-120"/>
              </a:rPr>
              <a:t>我</a:t>
            </a:r>
            <a:endParaRPr lang="zh-TW" altLang="en-US" sz="3600" kern="10" dirty="0">
              <a:ln w="9525">
                <a:round/>
                <a:headEnd/>
                <a:tailEnd/>
              </a:ln>
              <a:pattFill prst="pct5">
                <a:fgClr>
                  <a:srgbClr val="E5CBFF"/>
                </a:fgClr>
                <a:bgClr>
                  <a:srgbClr val="FF6600"/>
                </a:bgClr>
              </a:pattFill>
              <a:latin typeface="新細明體" panose="02020500000000000000" pitchFamily="18" charset="-120"/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971550" y="2055153"/>
            <a:ext cx="74866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一提到毒品，你想到什麼</a:t>
            </a:r>
            <a:r>
              <a:rPr kumimoji="0" lang="en-US" altLang="zh-TW" sz="4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kumimoji="0" lang="zh-TW" altLang="en-US" sz="4800" dirty="0" smtClean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38" name="AutoShape 17" descr="data:image/jpeg;base64,/9j/4AAQSkZJRgABAQAAAQABAAD/2wCEAAkGBxQSEhUUExQUFhUVGBcYGBcYGBgXGBcYGhgWGRwYGhcYHSggGBolHBcXJDEhJSkrLi4uGB8zODMsNygtLisBCgoKDg0OGxAQGywkHyQsLCwsLCwsLCwsLCwsLCwsLCwsLCwsLCwsLCwsLCwsLCwsLCwsLCwsLCwsLCwsLCwsLP/AABEIALEBHAMBIgACEQEDEQH/xAAcAAACAgMBAQAAAAAAAAAAAAAFBgMEAAECBwj/xABFEAABAgMFBAkBAwoFBAMAAAABAhEAAyEEBRIxQVFhcYEGEyIykaGxwfDRQlLhBxQjNGJygrLC8TNzkqKzQ1OD0hUWNf/EABkBAAMBAQEAAAAAAAAAAAAAAAECAwAEBf/EACYRAAICAwABAwMFAAAAAAAAAAABAhEDITESMkFRIjPwBBNhcZH/2gAMAwEAAhEDEQA/ALyBEoiNMSARgnUaMbjUYBpoxoxo2ICMaMYmNmNQTG2jUYTGnjGNvGNGRgjBsyMjAY3GMaaOY7jlUFGOYjnih+axJHE/I8vWCZECBEqRESYmAghZkbjRjIADDHLxWtNtSgsosdG7R8NICWzpEEPhSSN5Ge/OB5IZRYxlccpmPl5VhQl9J1EswDlvGjwSsl6JLGo+P9YVzVjeAwRsRRs15y1thV409YuiHE2jZjIyMggs0Y1GzGowTRjkx0Y1BCaIjmO45aMMWkxKmIkRKmJk2beNRsxqAwHClAAkkACpJoANpMBLZ0lQn/DQpX7R7KeThz4CKHSe3mbMNnQ7JqsjJ9h3CAM6ahNAsYtVF1PwIdoRyrg6iGJ/Sma7hKQNQx9X9o1aOlMxuyAOH4vC4qWQQSrPI5g8CHB4ZxINNRlSBbGSQWkdLZhJctxAI5UpElk6SLKgxBc5NxhYnSmJLUi7Ok9SgJ/6in/hGv03sdGcPRhwuzpOhZKZnZL0V9k/T03wwJUDlHkqJrEbvnOD1x36ZVC6kajNuB9odS+RXEfgIyIbLaUzEhSS4ORiYQ4qMaOSI7jREExxEc/un5qIliKf3T81jWEhREwiFMaXaAKZndBboNWSqmgVNIo2q1mrdkbTSNzJrkkhmG300EBrdagB2XJNa6b+ERlkvSKRiVbdOSnUufPedYD2lZ1Lbvwi2auQCo6q+myKU6WTmBCIZlBSwDBOxTCFqFc/WOZd3hsn37KxOkDG42GDJ6AkRdZqlRSfJ4P3bf5QGmim0VHlCokktw9/x8oth0gHbDRlQGrPQ7LaEzEhSCCDqIlhEu63qkqxI7p7yPmXGHCzWsLSFAghTNFVKybjRbjRjkRjwwqMMckRuMgjGo1GRoiMEtJiURGiNzJgAckADUxJsQ7JiheN6okpdSq1YAOSeA0gbe994KCnEF+QPqYU7VNM1RJU58G8c4Ry+BlD5LKL2s4BSpE0uSVE9nETmSUKeNTrJJWl5YKTmzlQI8TvyiAWcHMDj8yO+JpEsJypqNx2+IYiJlKKc2ScJScs9vDlEtjs5BL1FD88YJUmJBAZYzGw6jgaxbKWBwip2cX9GjeQyiDQhIViUHwVAGWLTnFWZhJxLUa54QCW2AZARbnWUjs7dPmkQKsmGmvym72gWCiRKpSR2UYT+0y18yoHyAixZcSsgs7kj2B9orS7KE1VUnQU8TGpk4q7JmEDRCAQPXzIgNGCdmvIyixSsVqkhn5bYarBaxMQFjI8oRJAADFZIOQWGrsCg48YPXJPKFYFd05GlCYeEqdMWStDK8aJjcai5I08RWk9k8vURNEVo7p5eojGKRQSznXLTI+MSrlhtnttjE1jqYlwXLDM8NntGlSRRAy2TGS6qv3QcifvK3DzcDbC/Om4jU0zP7R+kW74teNZ2MKbEjIcS/mYqiWGdXFsgI5ypQtFdKeAiEAZP4RatUsqqaDTdE10WVKizamuyg/GDZq2dy7OBLJc1pvL6cc4jTIwudoPIB/eCs2WlRAxd1zTbqfAACJV2dLcSEJHPtH18oWw0LgsuVMk18I3aGPACkFbVMSOsKalXZG4bfAecBygqLqoNHObbPrDIUkl5V/vBXo/bMC+rPdX3dytnBXq0UEdogHIeDAOYozpmRdqliNxcGGT2BnpKDGzFC6LaJstKzmcxv184vPFyNbNxy0bjHghNRqMjkxglnE0UbfPYYjy5eug5xYmry13fNIDX4tg2pzPnyH0MQkzRWwDeE7Eok140+CKCCSpsSQNgD+o9DEswU84rWQgLcsa02bydp3RNFAj1CsTBxkX08IPWC4itnpyp5xZuwIWH1Pid8NVikgaARJyKxiCrL0cTrU7dMvwjufcKhRLbvmvnnDVZpYbMROZAOTQLH8UedzboUly2Wtc+LRBZLhWXJYHaRQDYBsj0eZIcMQKeUcdUBm3pGsHgjyy8LkmIJbtchX1gVNXMR/0/E/XWPVbbZQTpC3e1jSHo8Hz+RXFCdLvhSaKCQ+hQG8W9ouSbYNgSMxhLjiNByaBV9kAkZcIFWe0KSWqQfmWhinjeyTdOj1ewWsTEgg114xahGuS8ClQah2aHcdkOkqaFAEa1isJWSlGtkkRWnunl6iJDEVp7p5eoioqKyD4RWvOfhTh5n6e3MxYKmEAL1tBwnf6fAYjke6LwXuDZkx1bVZk6CLIUlKesmZCqU7TtO719B1hTiUScs/nKObWFzV4ckhvnDSEHXyaBm2hTiiRoAwEEbHYFDIFyWglddioAKE+kOd3XWlCR5loTzKrGIKbAsEkZ7fSO5djmqIz7LsNj5njD/NsQMaTY0jTxoYDkb9sQbTdZQKgkNppAm02Eu4Bj0qalKgaNpnm0LtvsbFxBUzSxirUJKfvBid2yB84MG4+0H7XJNXNIBWjNjyikWRkgp0cvcylFKu4ovvByfhlDtImBQBBcER5ggsaw/3NeCZiQkO7ZENk2Wh5e8Wi/YlIJxkZGRQU0Y5MdGOYxjSjUngOVXPifIQu37Mc8yPCnq8MKlMl+J/019W8YUrzX+kZ+6z7/hjmmPDoMt0whOVTA6zFy5i3a7YVEh6cPgeKnWMN2ggLgz6ejdFZIKAdT6Q42TdCh0ZWEykEv2gGABJLh6QzybUpNTJW21gfIGOV9LxDlnccOESqGrgjhAez35KUSh8KtQQUnzaLwtaVQw5bA3+FIhUkfK+ZiCba2FM9kVLdfqJffUx2CpPACME7tQ4+UB7ajsmnzlHYtsycez2Ek5nvn+ECnMxxeMhaRRQWNXAB5Ee8ChGzzfpPZmUTpnC4maxh66VSx1YU2RY8C8I60B2OW2OjG9HNk6FLutIKgDQ/OcPl02h0gHw2Ee0eZSklJHkYe+j0/Ex2h+YZ/wCYQ3JAbtDNEVoHZPL1ESJiK1qZJPD1EWsmlsE2+aQC2xhz+eUL96HsZ94sOAzPt4wRt82udEjxPwxhsoZBVklLtvzJO4DxPMRzyls6EtA6VJ6uUXFSBTUPk/zWOZffLbvQD2iW8Fnq3OaioxDd9VHaYQpFDjcklgFHX0hmQoNmfCBF3SGSkbBF0Jw6nf8A2aEOlcLiVvnWNTDtpFWy2glyzBnBMSBROcGjFSdLbIMBkIH2iSFBs4KzG1NIHzbSgOAQ8agC7fFkAS+6E+2lixpvh5tpCxtFYUb/ALKxA8PnPyikDmyIHgOPnjBi5LYqWQc0JIfc4PgCCYF2eSQPeLt20XhOSuyQdhI+eMOnslR6AkvWNmKV0k9UkHQNyFIuGOhMkZHBjqNNBGKF4WsISwzp6h/IQnWye4JJqTBO9rU/ZGsAp6SS2ygjivyZWqRTWXoMvMxvqSSBnE00pTQd7YNPnzffuqU4Srex3OWh26QiVj7ccgy5UvVkD0ji8r/m4hLQEOThAYrUSdAkNWozIZxpWGG7ZIIbRmiK23EAsTZQGNORIfhqCGfQxBNXsuk6EdFvmTCnvK2UTidiT2UrKkjI5EeRLRckxYZJJKT3VP4DhwiazXOUq6zAkLrUOACXBwpxFsy2zRoupswllKQAACCwdgX3kwZNPhoqS6dXqFJS4J2Qn3hLWrEUglQSpZrUAA9qv2X5l6ZQ+Xxknj7QOVY1UKThORU1SDRju5QIuhpJvQhSpk/tdWZhCEqUQhRehSO7MQHzdhm+6Dl0W1cwAKKlVaoY8xpBlPRtRV3kpSQHCWDtuCR6wYkWBEtLACkGU0wRi11ihf8Ad3WSlJ1FRxjzSdZ1AtqI9kvEgPwhBvWx4AtaxhoSn2J40Yb4MJUI42xakdoMfh0+kM3RCd2m3EjxAI8oWLGvdk3qYPdHlNMpm4pocQIPmPOKvpIf0RXvFbS1HYPcRxKWRt9f7iIr3m/oV/w/zpit6ES2Lk1LkJ1JrxJb3gzeiQlKtcNOQYAb3OcBrOHWDvH4n5tgxaEFaANqkk/7jyf2jmfS6BNvl/o5T5ip2nEpdfTxitdPZmjEWD8Ilvi0BqV7QSOCfxrEs6yYgSMx89G84xSKDdqvhKAyZ6XGhAPmPpEVk6SEllZ1qPWBN1XUkpVjqo90t3CCC4zzZsoI3fcCQ7ku7kpAoz5d0E5aDKH8UN5SsPCeVpJSaeXKKl53goOASKaP4vF67ZDOkUfTPIxxMsCZilA8NhrCUUd0Jsy8lpU5SVjatRZ6bXGusWJPSZRZJlBIOTUB0LUAPKGC03QkIMpIxIdxiYkKq9QAT/bZEFnufugsANNuZ1PrFNUS+q+kUoFYdoEX9YyUhQ0hxmhKBT5rC9bldkjj50iaexpx0L0mSCgqfIVG+KskuxZjruizapvVMBmcxu1ca1ERSZiSQQCAdA3CjwyJTfsNtzreWMoICAdwLopJzSzcMvJoNJVHTF6OeXTsxyRG45MOATFsASamgzbefOKq5YCcZoDltO07WEEJFlxdk5JBUv6eA9YB3zOWskhKgnJII0+scMFZeTKGN8Sh8qAIP9Dp6QpaF/bSWByXQuNj91uEArLK7O4n0H4xds9iVNBwigZzlw5RaVNUTi6dnr9wzqAHSGOUxjy7oAtcvrErWVdoGpJZwzV07PnHo1knbI5ZKmdMHaLipAFYCWhX6UeMFptpLEZQt3vMnS1JWiWVppiIIBA24WqX4QEPSCF6TuyARkREtyzcQ5tC/ed6TpwaWjERniOEDwSXO7zi/dKlp7S04XZ0u+QzjMLoZ0oAyiha5kSLngjMwLvC0b4AAD0lvBMpClKfDQFq94gQkdIr/lzU4JOIgtiJDZZADN3Ad4Zek9lM6UUDNSg2/CFGu52hDtVzzZQClpYGru/wx044KrOWc3bSIpORbU+X94O9Gw80Dj5VHg8LkpfaI3jwgtc9owTArYry1hmhUz0OQa8ct3z2itfCWkr34f50xbkkKAIOYBB+coivZLylP+z/ADCGfBY+pAGxSSa5MMyaBy2e/wBotzrQAmYzuyS5oSxws2gLs3wQIXUPQCu4APt1p8aMqcZzyYCuRSrwpHMdFAe2jIfdbx/uDB2wntNuCTxSAIFqklEvrFCoqH2uw5ByW5axNcc91DnXgk/hBe1Y0XTHWw3UgpcM/J/mcXJlhw1J9BFe7Z7ORnE1qtlQkVMBSOnxRUsqwFl9B8zivaLQ0wtuz27NxivKtyDMUDm1RkfP+0UrZb0dYyEqO5IJ5kgQw1Khws6kzEjEkRuZJSkOGb5sgPYrSpKQSK7NW2RZNvSra+oybiNIVsCpFO2L84Teks9SUpwqKXWagtkPxeGm8Z0KnScdhG7Gef6OGx9OfK7ASQrE7knUkknxi3Y1O+3MRzZQ9Gd8hFiRIYKI0LfWHINUGLoX2wd1eLn5zhhBeFu6qKru5EH5474Y0xbHwnIkjUYDGPFRbAsk4MEtMt8Sh1hV90kBRo2hMFeld3vIdhsAAqxLNugjYrvZ0l3IbLOmdMoNTLGJsnD9op9vWIxjSGb2eZ9D+iKrWXV/hpLUpiOZD7A9d/n6NI6NSJCcISCoVolUxXMioEXuhVlCLMlAopJIO1y50/e9YN6GjbWg+KEs88m2GXJn9hTCaD2FOlQIOiF1bPSC9gWRSCF+oJlFX3S5+boC2S0uN4odxEc+WPuXxyCk+aNT4xVmXlJFFLTwzPgImtGGYkYkhTbQD6wGNyynOGVLOrYREDpjV7Cc69bMz4w52Avzo4ikb6sz0moB3lvIxwLDJf8AVg42ANGGyD7oG5soOijUa0W5VsTMDoLjbpFSelzFvGwLfHgdOnsN5jJEJMplYVPEunZQVHc5wjmwPiI7tF3JU6T2sWYNWfYdBArogVLtNpmqcjFhHIkegT5w0rQ6n26CmurGsdsFSo5JdPKL/uJdnXjAJlqeuw6A8dsD5cxlDcY9mtNnBSQoJY5gsRwI18DHmPTS65dmnp6ugmJCyh3wlyKagFqDRjpGlECYxdF7e6cB5cNnzbugteav0Sj+7/MIQLntZSQdmuw6H5tj0+4bImfKxrTiQQyUktiINa7BodrbDE3Koux62qE6zpJcnWnAa+cWUp7I3l23Of6UDxie87CZM0pct3kqb7OQLbRkRtDRVnqJqBUhgNjh29BEDoQOvVWLGkHIKA/gKHPPF6RUu6Z1ckLNKqB5lKB5rJ5ReWh6/sTAeLSR7PAy+xgky5Iz7y+OYHisk8tkVS1ROTa2Pd0WkqQwzaJFT0ygStRBNSSCw4qyAhS6JX3klVFJbmNv15Q9zSFpBDZMdsSap0dOOSkrB6rTInNimD94V82jU0SZY7M0EcHP+rKIjd4d+rSriPoQfONy7Mh6SQFcMvE/WDo6UoPbZCL2Q7IRMmHcA3FyWaCdnBWylJCTzyZ2fWsQosxTx+axaUvCkwsq9iU69gba0wnXzbesmKA7qAUjeWL/ADdDHeVqoW0BhMlIIClbHPiPxisOHJOyxZ1YQSOHAfPWL12LZwWYj4a8fSKchPYB0UnwIofTwMT2YkAFuHEGo8PaDdMVoIWNbEPQPXShp84QxyTAKUnEPEilC9SgwUscyjE1G31i0GI0Xox45SY3FhBnSjCrSm+kXLFRShTa24ufB3HKKN126XaZSJktQII0z3g7C/nF0hsKmLZE0yOvI+pgCs6sfYnOO6qh5ux8aQamJbax9fnoYF2hIYKpnhI2D6vBpHbQCM2Dj5lqYQzBs9ID0cVfh81hPFk6ubNlnJ0rSdygz+KTDfPLP8LQDnpCpqX+2hQf9xQI/wCQxLLwri6UpFowlj4xekgGsULbZiksfHbFM2xcv9oDxH1jlo6E6Yxfm4iC1pAEAj0m3GK1qvZUyoDb/wAIyQ7mqLtutoHZFTA5KCp/PYI1ZLOVlhmcydN5gjeITJkqbIAknaYJIpdGrKEIlkZKSVmrEknF/UfAQbWKggnXjlkYH3EGkyHz6pIIrmwgjObFR33ctgy8I7orRyyOBgK3WrCgMVK+6NtTWFO++iP5xOXN65YKlZFCSEgUCAywaBh56xn5RLd1clEgFlTu2tswhJoD+8sf7DBK773SqypnqP2AVUFVp7KhXaQC2+JZZSik0GCTexbR0QVJUFLnyxLftEpUl06gOGfTOHO7OkslIEtAmMAAAlJICQWSASMnDPqd5hamHrVYlq6wnMACZLQl9M8RISRQAntDssCTdmCeyoJmTi5AVjKQogKOUpNTVSmJNau7QrxuS+p/4BZaf0lm+J0i1JwJVhmBikLBSSqlHOYUDprxihZ+jE3GlWNFFDITFP8A7ecSmxhSlTAnsrCNRMIyBDqFabnyBZzFy57UZa0ylFXVr7KConsrY0cgFnGrEMxoQ8JRcVotHJbpgm97hFlkzJy5gOEdhOA9pRV2czUZafZ4x5yu1LepJeqnqCSSSa61zj0X8pdsx4ZQOF1JWeYUlD8Akn+OPP1WVYLEZ5bDsbdFcbuNsM+kUpLLCg44GHm4b0LAK0GfvCTZiyiCwIOXqIcbFZCAFJyIruo8bINiGhNQ6W51HlE5kEEUGUArItSaJY7vpFpV6qZsNef0idHSslF60tnAS12oqOEZan2jLXaFnOm4fWI7HIDFSu6PPcI3BZSso29PZ40HvCxbp6e4mu07Tn4QwW+aZpUrJIoBuhdNkJU+kPCiM7L9iogAfCWPvBSyWUKkqS7EKJ3hwPpAuUmoSNKq2BtOPzSCd3WoPiGT1bTYeXzeGFbRWu+3sSkghSaKTvFMQ3GDCJgVUGozGRHEHKAPSeRgWJ8ugVQjR213EfSMsFvCmxOBkFZqln7qjqkjI6tuLVRF/DGuRNcbCKEb4meBcuYX34a7FZMR6Np4RZTampn684vGQtCN0a6STrDMxIqgntyz3To4+6rf4x7dcd7SbbJxylOCGUCO0hTVChoa6cdRHz+BQ8YJXFek2yzBNkliKFJ7q0/dUPQ6euInv1gUSMB7yaHOu/mG8YIXfOIfF9ihG1J13t7mFq5L5lWtCZ8vXsTEEjElTUxNrXPUKBg2heBYUBlmBs2OYwxYvYMXDsrLlTzEJ9827q1SSSzzG5FC3bgwPKHGcQQUu4YYTuNRHk35V1qlizqGYmqP+2nk/jE5xvQ8ZUegLCZiK/OEL1uspSaO0V+it/ifKTWrMRvhgWsH57GkcnDpu0KMyyOX14RuRY1KLNz0hjWk6GNol7S8YxzZLOJaacztgH0mmPLKRmqnH4Wg7a5jDOF+cMc5D5YvRz6iCumfA9ZZYDD7oIG6qhk/CJ5UoqmMRpo207DtiawSaqVSh1/9hlV4oXjbeolWmaw/RoKgf2mOFjq6ikc47o8ORnnd6SZl4W+cUdxK8GM91CEdkHe5BIAqSqGG3XYmRKkSZYoZmpYlWEnETiDKJSKAhmAih0d6T2WXLTLCTJbaCtJVqorFXO0pLcIOXoBaZBMpWIjtJKFBQB2ODR3ObZxzZJST3wKivHXSO77L1iVAuaqcM7YVEF8ThiEjeHNSS8d2VaSt5RARVuyFYiELdmowZgdOJqAuO9ZkvFLYKSrv4sVBkSWD+jHnB+zWpKVDAUPmQ4Bq4cEE5qYVPi8WfCEWM1hmoSnDhdblsJwOl6KYEFs3rAHpDMGOYtCQHCJhVhBUFCiQVYgQCpI0U5MW594mWBMRLllQdjiJU4Y0SwdnfVtW1Xrskrnz0EklyMZP3XyoKks2+sRk0lsttukXundxqmSjOQCSAkqSK0AAxJ3AZjR9mXnf5wuXkXTmxqOWyPbbbbJcpKitQSGBqe0GOYAdTgl8vKPKulxkKmPICgC5UCGGJ80jQbt+UTwttUzon/AvrUFLCgGOo0P0j0Loz3Ev9dCI88sy8MxIZwSKGkel3ZJwhJZnam9sxxHpDZR8S6Wpl3MSpFQdNkRTLMr7p4t7wfshdLeUbXL+GJlPEWjYFHOgine07KWkeHz5WGqbJpC1Ks+KbMVsOEcqHzECzUCrfKwy8O357QLVRgIM3ygksNw3wImyu22gZ9+6HiCRTtVpHdRqXJ21ryjj88Ms4kZGik6cPoYplJd9voxiSQjEnLWvgB6xWkQthpFrTMThVVCqcP7ZwM6zq1lOBJ0VU1TnllvB2xqQhuUTW9OJIWMxQwYx3QJO1ZJLvIoJQtzrLUC2eQI2aHZWDUi0SljEZZfelz4gwoz14gxoU1HA5jxA84JWO8wlLLAJzqlJ8yIdaF6AEj+0WHAikFuYlC4oRD/Ru/F2OdjDlCuzNR95O0D7ycxzGse3XXa0zZaVpViBZiDRswoNqc4+dscP35KukJRMNmWaKdUp9DmpPvtodIwD1ayIcqSXYJUU50OfuaVhb6f9DpltsqOrUnHLWhbkKbCQUqwnJRAU7fswzLtZCCAAaEOxxAEuU7NeQMTWS8CqYnsjtEOauWDgBywcjSlecAJ4zc3RtUichMq1S5yeunWeaQiYjq5sqWuaU9rvpKUEYhrth3u6z9dLlTEr7MxCljClS1MFYWSlNVHXhCZ0r/OrrtJXLCF2ebaV2yVNKFFK1TUKQZaziAAwrUCmh1B2Vri/KJMkYJSrPIFmSgy+qlCYnCkrxviVMKlHFm6q7YnPGm7KQm1o9GmXeUdZjmMJeBuwp1dYkqSMOaTSr5RNMu9SAoqIovAD94YcWIbmKf8AVHFivNFtlY5SpakHq3wAgpKEkAFJLpLHIwUtJx4EBymWkJBIYk7WfYAOUQfijoipOgcqzS1SlkoIwoU8wqI/SVwoCciDQbak0jX/AMHJVMMpKSlUsyv0jk4sSkoUCk0A7dG2ax3el5olyiJqZQlykntKxOHzNFMVF6UJML/R/pbMtnXzEy0IQhUpKVMesXgYuslWH7hYDQOTD41b0JktaHiyWeWpmThT1ik7cQAKgcRqnul488/LBNEqyoSmn5wtGIBRWnsFaqK17iHrQkw7pvEpQlZ6uWAVKIySoqDF8R40BGdI8k/KxenWrs8kBKUykLUEpdh1i2+0SSewT/FHScrEpCoL9GJ2C1yC7DrEg7wS1fGAiTFuzTClaVD7Kkq8CD7RjHqlsugK7SDgWpLKpRWnJW8EGoI3UrPds3rU/okEhYUerU2naG4k4jwLZCIb86YypTplfpTWoLIDl6qzVpQMKZwq2C+J0+2SStbspWFOSEOhVQkUDZ8o5oQmkVag3Z6au6JxYlUuUlwpwoKUS66OdysOtE8Yq9JAmzWYypRUkrUliCQo4U41Oc6ggNwiP/7SUraa5HZ7Q73aepSaKFQHod8UemdtRM/N8CkqSylEgk1VgS1cqJGcTcZ+WysVFAewWrEiYFZkK/qV6ekCr0S9aZB/ARclSwylDYeRPZ88UUJkwlwQdSMnbjFowbejOSS2HfyedGU2pU2ZMlzFpSUSkYAohM6YS0xWH7EtKSSDTtjdDtcNkM2XLUoYVCcZK0fdWkKSoPqAoHwhDuW3TMCJSFYUy1LUMIGJa5mEFSnJBICEgUZtsel3VekzCVqTLJKgs0LY2YqDHM5nRyaCEyVdMpjUuoJS7pH3wCyiAxqElTl9Mj4RCq7zWoohK/8AVhpu70WFXqlKHNV4VgDC5db5Keia6gnPbHNmtyililD4UpxMXISxGraDSEfiOlNmzdACwlaj9t+yR3Uk0fNO/dCrYpKZU5YWhUwLJMtKX7SlEUOGrVUabQNIcTbCGZKAASWDsSRhNCaBiaBopy5/VqKkpQSQRV6A7CC+7OA/G9BjGdbFy+ZFnldbN6vrgmZKlGWFkJQsoUuYOsTVWHAw3mrtEB6NSJUxMmYlUw2i0TZSZmIpVKSFJSggCilupy9KZCL16XgiUFfopJCsJEshWHGhwFd53AKnDsQWhUkdKZwK1FMta+sXNQtSSVSpiwQtSGUB92hBAIcCKxrpKaa1+cOj0dk/mRmKQOtFlVPxdarresE0pYWfIyMIfrGyq+kK0lAQG1xE+Bf8IIS+kM0SRLwSXEr8367Crreo/wC2O1g7vZxYcWGjwLxFSuENp8JpNdLEqV2l7A8bQOyR8zb3izZg2MnZ+HvHMhHZJ0DvzP4Q63JGfAReCd39oqiQTV4P9Q4LiIvzMR1PA27IeaQoyvf6xLqPmsZGREVEgyEFOjX67Zv8wfyqjUZBZj3tPdVz94nuj/Elfw+hjIyF9wlLpV/+La//ADf8qo+dl6xuMgvhlwdvyO/rs7/J/qj12RmYyMjjzeo7v0/oPPPyufq6P8/+hUUPydfqk7/NP8kqNxkWwekll9TDn5RP1VP+VP8A+CPN+mH61/45foYyMipzgPUxZRlGoyCA7OUT3F+sy+K/+NcajIwYjVbu+f3R6mK1pyRy/ojIyEyFoksv/Dncf/aKQ+zw9jGoyL4PcSfAp0d+1x+kP139zl7mNRkcX6r7h14PQdr73hBaTpwjIyOY6USKiovXlGRkYIo9K85fFXoIUF5cj/MYyMjqj9v8+Tjn6/z4KM3L5tjqzZ8veMjI0RGEk91fL1ESyP8ACPFPouNRkWx9X9iP0s0NfmgjUuMjI9Q5D//Z"/>
          <p:cNvSpPr>
            <a:spLocks noChangeAspect="1" noChangeArrowheads="1"/>
          </p:cNvSpPr>
          <p:nvPr/>
        </p:nvSpPr>
        <p:spPr bwMode="auto">
          <a:xfrm>
            <a:off x="0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9" name="AutoShape 20" descr="data:image/jpeg;base64,/9j/4AAQSkZJRgABAQAAAQABAAD/2wCEAAkGBhQSERQUEhQVFRQVGBgWFxcXFxUXFBoXFRgVFBgUFhUXHCYeFxkjGhQVHy8gIycpLCwsFx4xNTAqNSYrLCkBCQoKDgwOGg8PGikcHCQpLCwsKSwsKSwsKSwsLCksLCwpLCwsLCksLCwsLCwsLCksLCwpLCwsLCwsLCksKSksKf/AABEIALEBHAMBIgACEQEDEQH/xAAbAAACAgMBAAAAAAAAAAAAAAAEBgMFAAECB//EAEEQAAEDAgQCBwYCCQMEAwAAAAEAAhEDIQQFEjFBUQYiYXGBkaETMrHB0fBy4RQjM0JSYoKy8RWSojQ1c8IWQ1P/xAAZAQACAwEAAAAAAAAAAAAAAAABAwACBAX/xAAjEQACAgICAQUBAQAAAAAAAAAAAQIRAyESMUEEEyIyUWHw/9oADAMBAAIRAxEAPwBAapFyAuwFQeahZC7haIQAcrF0hq+Ma0WIKgSeFpVz82ImwPw7UN/qbyZ+CgLLoLaonY55MC3NS/pzhElQJcLEAM0AsQpqeZMPFQgUAsAW1uFAmoWQugFkIhOCEVlI/XN8f7ShyEVlI/XM8f7SoVYztUrVGxShAQbWQsC6hQBytFbK4qVA0SSB3mFCHRchKuKP7otzJgeuyFxGb02nrOB4gQSZ7RCBd0jp7kEnhqs0cZsCSfuygQ05nphxmJgm+m/EEiOfqrQPSnjukDXNLerBEWDvmocnzpwOlzpA2ne3CeP5KUQcitsQGHxwO58o9EY14Pj97KAJgFyVrX2rcqBMWltaUIYuF2uCFCCQApAuGqUBEeaWnugSV0qbNsXJ0DbigQixWYl5ge7y5qB9ObjfaFNoDCLX3+lkXhMC+oZaPvYIWiKLYCaM8Pvl4LsYcho5nYJsodGiKZkXt6/ZQlTKzJJ7h8LJfMd7VC5Ro79m5+i2zBudcbcyrirlmkA7T8lrCYZzzp2H3ujyAoeClq4XTuCuHbbJjx+VH90zG8fC6pKgINwjGVlZQo6wWPLbE9VXNN4IkbKgD5Nx5IzA4rRY+78FeypbLFtt1iKCaRWUj9c3x/tKGIRWVftW+P8AaUGVfQytUgUTVK1QznUrZcuCULmGMFNhc42Hr2RxUIcYvHRa4HNoEnxd1QPXuS5js3n3APxSXHvVbm/SM1CQJ08ufafog6TtV3HwRoKDjjG8QSVC+qeHV7pnzQ9Wtyt2BbwoLnbQoEjqTuSVwx91fYnLWtYSbwPv77UvOeJNoCMXZGqLXAZyWdV1xwlXWBz4OAbty1T3QLxy3Sk0A9ila7Tabff1UaAP9PGH8Q7Leh380RSxQO09xEeHekfB5o6ncHwO3cmTL8xa+4gOsCNrf5+arQS9BWKOkbKQFQBi5XRK0oQSGhSgLhgUgUHkOKqQ0lLrKnWBPG6u83d+rPdHmfyVRiMMQGTxHz/NQDDcLlzqzxtc95XrOXZLTZTa3SDAHBK/RbKmt0H97kRcdp4J9pCYWPLLwdH00F2zn/SGuEbBcP6Lsi2/BX1ChaV0QErZqcYsWqXRCmff57Ll/QWiSSS7uBgJnhdiirW2V4QQvM6OUqbYa0Qd7X80s9MuitP2LntEFt7fNeg1m8FS53h9VF7eYUi6YMkE4ngNVhBgomk7gbyFbZnl5BcIVM4Q4BbE7RymqZcZa+Wxy+CMQODpkH7uEeArIhqERlf7Vvj/AGlQkIjLP2rfH+0qwH0MTVIFExSByBmI8XihTaXONl57nmbuqv4xwHIfCVddK8xl2ibN4dv1Smbq0QvRpjOJXb6v397rjXyXAaSfuArlQmgATJ27N/BE08ycz3QAecfVCCkIF/vuCnqYdg2eSeUR6QqOi6s3Vxxfd7iey3z3QsceCkczhuVxoJMHdHoHZLh6cm1lldwnt+/opqDo5f4Q9Zt1CGMeisLiSwgtP39EERzUjDsiA9AynHiowEW5j8lZpGyTF6HC/VNj2TEFOmFramj1S2ElWpW4XJChBNaF2Fy1SBQeA5qyWjtI+aDxj9Jpn+EfNWeNo6m24X8lVZvS0lp5iOy35FAh6H0JeajA4z3xaycKNkpdB64bgqZP80+DiFZP6UMpu6wMeCwz3I6mH4wtjnRqnStF6XML02w7gA13gVcUsya7bYiVWWjRGn0EtqeimY8oL9JABMoKt0so0vfcoiTSRbPKHxFMOsFRDpxTe7qCfmjsPmQdtafuyjtATT0JXSfK/ZuuAJuOXg75Lz7GkFxsZ8F7F06oB+DeeLYcF44X6jffnz/NasTtHNzx4yotstJc2TvsjIWMZAgLcJwg5KIyz9q3x/tKgIU+WftW+PwKIH0MTFHi8RoYT5dpNgB2yu2oHM6twODGuee8DS0eZlAziVmTpPaSfp996r3DkjqzbhDindMRGcNaANpK5AJt6IlrPz+aKy7L9bgDzv49vog5JKwqLYK7AlvaIU1PHOjTAcObtx3HgmfD5TJcIkAuaLHm4/VCY7KGgWEnfkADtvv4JXNPsY4NFEW24M9T5lRawO/nxRr8tPZ5qCtljhwTE0UaZvD4EvuDA++CFxNFwMcEThmvbtbs5+e66q0TuY8vHmonTJSoDNMRuAoC5TuAO+4Q5VyjDsvqSQN54c+zv4p06PYjUyCbtOk85bb1EJAw74MjvTrllSKodwqNGqNtQvPiDPgqyChilaJWgsVSCcwKYKJoUrVDQYos2ytxwxqR1QRB8YU0K4qZRrwVR/Wn2cxJjq6rxx/JKnJxodhxrI2v4ddFmH9BaOEu8pQuKrFwfpZLWCSTb5ekHwTD0bwoGGpN5sB/3X+aKpZb1tLNIJEEOEtIvv5rJyXLZtUHwVHmpoOM1A2zXEHSQYgxJgAgEmxO6eehOILzpJJG3oiquUBlN9MNbD+ABuRcXJJhH5JhC1zQdx/lSck+i+PG12WmaYeKZMrzXH0jUfpY0lxJ37OUr0/HGWpdq4Miq15gRsYsCVWLpjpwbQqZJj3l5YGBxBI6paTYarNtaOMhNOV1xUggFp5Rz7UVgMhLC6o0MaXcRMgHcCTAnsVngcuaL8vU81aTXgXjxyX2K/pRSnCVR/KvKsl6M1cS92gBrW3c906R9T2L2LOKWqlUH8pgeBQvRnBezwlMHlqI7XGb87EIxycUVngU5q+jz7F4Q03lpgxxGxBuCFEr/ppSAxNhHUb8SqBbYu0mc3JHjJo5IU+XftW+P9pUJU+XftW+PwKsLfRfNKq82s2o4bnSwHtsT3+8fJWc2VFnVcaQOXWP4jb0v5hAQhcqbnjwUT7ffcpKjouUPWJgkqyIzKVS6YMgiQduJtN4284S2KabujeAJixPGx2nxF48krM0kNxK2NeS4YBuozx8XOtb0HmryhkzC0Ai4A35xyVbhqIENBcI3EmRGwvIJ8VdMrAD/wCwfibI/wBwGywuTN3BeSlxXRZutxt1hEW58REGyq8T0PMdUkdjZie47eCc/wBMp7l7Z9fyQ2KxYALjrImeQ+pRU2iPGpM89xvRQtuRbtgE/fkh24JsaQDA3+4geqeKj2VACwNI56bHun4oJ+HBmwt2JnuSA8KR5pn+XezcCPddsfkfNU03svQs+y72lNwESJI7SN1586nBK24Z8onPyx4yJKe/3xTl0ZPtKN7lp+MAeQBSaOab+hQ6r/xfED6K8iiGWkbXW1tYlkFFqlCiapQiaGbTRRpudh6NFhg1BcydnEz4QlgBOHR5gqUGXOqm6xG44/MLPn+pr9G0pu/wnwNL2JbTmQwaZ5xABV5QwzKlyNlVPpy95Jk72EDYcEZg6xasZ0I6CcXpbtFkNganWmEBjKr6j9LfE8FSnFYtlZ7f1ek+7e5++2Fei3JIecRVkAeK4oBrm6T5FJ9fNcaGgimxxG4LjMfygWJ8Vf09Za15BaSBLeX3KlUWUky8pYURaY5LioWgEc1mBrdQBR1mSVVgXYM1uohp4wD47rjB4b2VR7CZaesL7AjbuER4KSiIqDv+AU+LDWB1Rx2bBJ5C6AYypuzz3pVi9eJf/LDR4C/qSqdTYmvre5x3cSfMyoSV0oqlRw5vlJs0VNgDFRvj8CoVulUDTJsBPGOB4qxR9FpisfFmiT22aO0/YStmWMJJvN9+fARyHYoMzzkuJa0mPAT4D5qBrLS7w4eiNCDK7pjz8SuqzPdHb8PzUTWyRKkquuT4Dzk+qgQihhg5wHbHw+ZTlh6zaYF3aZgC2232SlLLadwT3nuBBPomR9Kk4hrdT3R+7JPieCzZNujTj0tDlk1SjpBpuLfGRPaDKtqk2IcDziQ4douQfJeX4mg+iQ5pqs7ID2/8ZI9VdZBnpsHPn09OaRKBojk8MdA5wvPjF1xVparkz380J/qUifNBY/PBTaqJDuSWw+tB6oMce6Et4zMPZPiZB7BM3Agcd1WYvpNUcYpw2eJgePaoqJYwFztT3m5cWuPiLJyj+ipZL6J6+J1OI7DwSDimwfFPD6gqEOHwSpmuE0ujtlaMOnRjzbVgXsYgjiJjxhOHQ9oFN3PVPoEp6b/W3qnLJXaKbepUIi5aA7huQ06haOCa2ILxclR0MSHzAd/U1zfIOAKkhVAKbFK1RNUoRNDOgEflGbOoOkXafeHdse9V62qtJqmFNxdoc8DmftXF4EAmO20BG1MSGgkpZyHEwCO2fNWOZgvpOa0wSLFYJxqVHThk5RtgWO6U6SQyO1UdLNHGo5zpJ++Cly/ok5xLqzyBwDd+8k/BW4ynDM95ryRxL3T9Ff4gSlLvRVuzp7S1zZvsOMXumTLuloNni9kIzLcM/YVA7nqJPxUOL6GlwJp1XB38wEeMKaGcZR+rscMDmDXe7siXVICWejWWvpNd7RwJ4QrirWt2JTWy6m62C5nm7qEPa3Ve/Y3jf08UvdIekzsSA0DSwXibk9qs8+fNCp/SPUJQK04Yp7MXqMkk+Pg5C2sCxajEYUDmpik6Oz4hGqGvS1Aj7tf5KEfRQ0MIGiTd28fMn5fBSkcSZJ8B4So8a1/tS2I7LgRzU7cvhupxk8B9hRiUDudJt99y63Kk9mRvty7/AL3XYaDteAdvEIWFF1ktDrtgbAT2yB9Va0snY73ydLS5pudMi4JDbuBBQPR2tDwT2H78k3NwRMOZEkCWnYxPG8G6xzlUjbCNxKPA9C8Mx+o15bFgDpN9tRB27ICmpdHmgnWSeqS0tsQbwbxLdhzngr9uFeR+zDY4kzbsAAn1XdWkGiD1jckwBy2H3Kq8jYyONJUZl2Vl7JO4sT80vZtlJfUcCTIMNaIA7ySfuU75fUayk2Tcu275ueyB6KkztzfayBvB87g2VU32XcLFn/4k4NJ9u2lUF+ER2l157pUNTKKogfpBqE7mzhYmbxw5Smx+FeRLQHg84a7zi/oh3YZ3FuhoF3WcTHAQbbf4TFl0K9pXZTfoIY0mfl4R4pZzWnqq24R801ZrVHsxFuzdLVAtJc5xAAEybRBBjfePOUzF+lMqWkVrGS/SRuYmDfc8e4Jny3LSwnQS2+xJIO1y3hx4z3KsyanrrOfs3cc5cfp8Uz02mdwRHK/j9haDE2dsd2RzWSsK1KhUVmqUKNqkCJoZgW1hWigAnwlYteCONvNMLHzY78VX5ThNFN1dwkNaS0ds6dSssbSlsizh6xwWbMqaNmDcWGCmCN4RFDL6JALhq7z8gl/D5hYh266p5uGyJkJSiao5Ehl/QqTfdbEciY8lsMEWMjtS/Qz0ERMKWvmQA3UcS3uJ7RaGo2UMa5c7S38gFUNrPeYFhzV5gaIaPu6rRVXJg2fU4w7gOEfFJ0pzzx5FCoW7gEjwulCpBa17RAeNuThZw7uPcVpwdUZvVr5J/wAI5WSsK0FoMhshdYcdYePwK4crvo7lIedbxLbho21GLnuHxPYUG0lbA9lNisIDUDomBBHHax80DmmIDWnSLzvG3eSr7NsDocWmSDdp2JafnuO8JezDLWi8kk8XEwABMkdyi2IKF9dztzb725qUY90BrbACI+vMysqtBsLDnxPaVCRwCboA19HRqPgPVOeT14cA75xaySOjdWCJ2dxT3hKAkDl929Fz8y2dDA9DJSaIBPC6X8RiddR0bXujMVqLQ1pidz2fFVmY4YU2g0j1mi8mzu8jY+fckpGq0XtFwDGyOP8ALy7foqTNjqdI+/FDU+l4Y0NqC+46pJ5bjdAvzR1Z5DW6W8XEwBfl7xPl3q/Fhc4vyM2S40FhaRJB9DBWs2rANIA+qAptDCHMPYR2cwu8XW1BUrYF0L2PENJJ+/uUk49979/eOd/BNnSLFwGiN59P8+iU30HPdMSGkWA3Fp27FuwrVnNzu3Rc9H69RrZYzWLSA4A+qYsLjnP3pVG/i0Aeeq/gFVdHcORrcAYLhpHcAHW/FPkVegpjEEgWli0QoAV2KYLvB4F9Qw0eJsFbUMkY2DUdJJAAFhJ++xSjQymaCbASUfgsmc97WO6pdwi8czyTdgcpYwmwA07D5niqXL6jva1nCSW6SOVgSR/xRoBaVsuDaVWiNtEDnwPxQdKqHNBGxv5q9qPGprhs4R5iQlyvT9jVLD7j5LD2zLmfMdhPJZ/URbVo1emmk3FgmLwIdKosZlrmc4TO50FRVqYcIWdSo0SgKtNh4K5wGBcjRlTReLo6hARcgRgS4ShpRranBCzKmptSzVBUdY1oNNwOxB+EJcyTJjUwc8QQ8WkwQQbf0gq7zCrDS0/vEMEfzW84kqwyqiGtLYEQB9+S1enXZj9XJCb/AKYWvZ7SWseQNYuIPfbwVm7oqP3Xu5XaDcWizp9Fa9HsO2p7Wk8S1hIg8iQ4eWqFY47DinTdU4ATeDJHVIvzseV03JcaaMUd9ijU6N6SC+o0Mm5hwMcYkRPirKlndJsBocQAB1WmInSACRztPEnmga4L3TUOoneAHsa2f3YJ1HqkWgnre7AJtMLTaS06alU7BxfAdpl21NtzMuuTe8yhwcvsLeSujmsynigBq0GZBeC13CQJ3DhHjHNZmHQlr6Whpg8xqJOxEnSbSAY2spn4KXF0GHNbxFQgWB6zrmw5TsDElE5Vii1zabidDrNJJkOjaSBbvgiOUSHygtFItN7ErMegbqTHVC8ENaIGgybwJ4g73jgUuOwGqYseWw8SvUulOMiGjj1j3bN9L/1JTo4Nr6zRzJHpPyV4SbWySVPRRYZrqQbO8g+BMyPPvunnLccNAe42AJ+wqzO8ra1hgX5knjETPCNXj5Kmo5kdJY630FvolZI8h2KfEvsX0jLnAN2JgdpiYULMe+qx0gn3biZvabb93b2KuyzDh4aahhomAIme0weQV/Sp4YnrB57C95gRyBAPklUlo0RTntskoONOnMbnrACYDt5PYT+YVbXYGuJaDqJm3ZvIR/sMGBZ1QSYs9954SZ8kLXwmD4PfPMPdP5I2XeJLyBVczcx1nSNwCbxG88rE80bRzQPkbH1hBYvB0i06XPkbFzgbd0KkbiDTc432jw+7qyipdCnJwf8AAnMH+0r6bWECdrq2ybIQwX3N7Fw7rg2GyWXhxpl+xDm6Xd5I+icspxwqU2uuCQdQ5EWIT1pUZZJ3ZuNLgBbu27h2I72ci+/NCOF+0THnceRH+0qwaLQeKJQFbR7fNbGHd2eanFPmPD5epU1KmIvHjuiQwYcFjg0DU20HiOXogvaTSkC7SCOYIM/VFYOqfaXBj5LvMMtDRqoy5jiQZiQ6djsAL/dldji0dU/Vl38snwulvouZ1vPF48iSPmr7B0DUwjjeA3SI3c6I6size0za/YgujmUH9HiIcRIvIMEmNhBQAiVjuq+nxpOBb+F12+RkeC7xOEZiKel8gOiHD3mvGzh2gonFYMAsqjVNT9URbTeXBxt2RvxQ1EhrizfUZn92eQ5zvO1rSiBOnaF+rTfTeaVURUbef3Xt4Pb2H0XDnpmz3AHFU2sbqFam11VjhESJAYTGzoNu48ErZSTWB2DwCYvfSJMdvYsOTHxejpY8vNbJsLjdVkVSHxQrcKQ3WYjVp7ZgmdtrFGsbpcWkiW7732sLXN/ilUORLSsiHlSfopABkQ4SCOzcHtCGx1UMY57jZoJ8uCFMbyVWU2MxevFMaPdpQXdrn2A8p800ZWZJ/pPk4pIyHKa1VrsRtqfq77/lCdMsZUZVa1zeq5hOrkQ4QI7ifJdDFGlRy80rdgvQ4H9JxYPCpB5DgPgrXpKwllNjf3n842BO8iDIFp4C8qLLMwYMXiKbRpc0tcbWJc0daReeGxhF59S14c6J1C7YPGdpFxMneFScnataE1aBsDloqNc10m7pETGk6TMyNgL73NzuoBgaYfqpGGSYBaHSQ117WtsOXjcLJM1fTJZALXDrapttJMCforn9La27C2eUgb8QQTMm31TvBnsNwWIY0FsEuvEHSS0Gxht4VNn0e0qOYIEMeTAJDhsNWoEAuA4GSVP/AKgW9drGFw2My6QARDYExM8Y4xxqsuw7q9YSbbuPYOFheYCXJ0iq26QT0jy4ua54va48PeHZtI4d21D0epS8n+GPWfonnM3NYCZgC8bEQDyBdPHbmlHBYimcQ405DS3rSIbM2LRNglQbrY+aXg7zpzXNMcToO0XuDbkbye1IuIu83gDSSO/ePEJ0pkF9SmdiWuHeD/hK2Z0PZVmOI6plruWlziPjB8ExFVsKyWj7S0Q1ovsY23I43HDc+CuK+UsaJbqBiLnnvbgbHx7lxlNJtMugS3TIH83X+oiVcZhRGzTADRtxO3z9Uhq3aHKXHTKSlkjQJNS4MxECeXhby4RcWjlrA46pd3GDA5Am/DZBGq4wNVpjskEAEdgEFMWU4WGhzogyDeZc4wCPAg93ZKPFh5x/CnzDCtY2WDlck8e/yhUPWqmI2N+EDbh4/e7h0jww0BrSDMzO/W4EfwxHx4waqnQ0MA7AO2wiVZPigJc3b6Ia+HBovAFhpjuaWrvo/V0VC3hUE/1NsfQg/wBKNpYY+zcObT5xPxCrMK+H0zIs8f8ALqH0cqwY2cdDK9ukg8r+Ug/8dSOnn5+QQoFwO2Pr81OKgAHb3fcrQjEbqYiCJHae/wDyAhnYnmb+HzKhxNcucY+q00RvCIRwwuEbrJjguaLGBuIaTdzrCCeA5CFvDVOt3iQoSYqVPA/8U0b2EZDXmk5p2l2nsIkX8FFleNDKIO7g0gCDE3EknhvYXXWSthv9TvWUHVoadY/md5Ov8ygRBOe1nMwn6o/raZFUCDBDOtBtF0PicRSrtp1qbtGsNLhDurN9UgX7vzRbMQHCmY3EEekKnyPAuFV+D/gLiwn/APF3XB8Ij/KBWgPCdKKgx7mubFIEAkAQOqIDnRIgT3lWGByij7aq+lWBfLqzKYpujSCXlhfIgmDwgAi97LXSHMXYLGvMamP0ud26S1p/s2PMp3wWY0KtAVKIcNY65phgmNmum+i1wN/AJU0mhuN06A8TlDdDqbHTUBZV0FpEMeA1oDuLv1rCbDc7wp62Te0qODKgMVdD5YRDg09YESXNim/ePd7URUxbbvaHGq5jGO20AM0dYEXk+zb3X3XbM6YH6mMd1qmt4dAGzgWNI3HXdc9lt5zfE2KOT/URPwjW04aS9j9RadOlwewRESbEEceI5JU6T0nValPCs/ecNZ4Bu8eV0347HNpUhp1Q2Y1xqLnQOFtgB4JZyphdVNQ3dO54zz8kI05JDHcYOy8oup0qcS1rCIbMcJER4FE08U15Dme6IAPx8FV5hSD6PtSQ4nVAHutbBgjtI4onKW6aFPmRPougjmN2BMpxmbz/AB0QfFpj5hWePdpaz/yN8pv6Kj/TJzRreVMjzIPyVvnQ/Vj8c+UqdoqSU8sD4LToeWQ61ncPB3aDx8hqmV1A6fZtJDgeo6BbcRwJMnxjYKXLs3aazqTTJgm0hsF0xO54bW70ZVaTc8D5dwASIRnX4WmovYHRyioblzaYJmQ4Ocbu48bOg7+7tuj24ZtFmlgi4nmYEme3rDyXeHxRFjJ7ePfHHxg9q6xUO2vxi/HhfsaEupctlKilor8c21/uyUsGNFV7Tx2Hjb4pqxjobczx8PmlTMRFQEfZCuivggqV9NXXyPw39J80Zm+WCtTIj+L1J+/FV+JMukAxw+/FX2AE0W33EeLbecR5KBXYsZRiSaYDidbCWOPGW7HxEFOTcDSriiA19Fr67KdIl5L6lK5qPLTaQQ27erLovCVv0LTiCRs4QeRLTv5GEx47M6lV7agp0qdRjmOa9gfqHs/daA55aGiNgEq0mzTwc0gDD4OlVaMQKWhjBiddIVHEP9jSpvpw89Zk+0DXR/DIjgZRrNdVwwbRBbiGNe1pq1WspObUq03u1Ay5gFMuvcCVWVc0e17dDKbKbPaD2TWu9k72w01dYc4uOpoaLOEACIUFXNqofrDGNApOoMa0O0spva5p0y4nV13nUSTLiVbmivtHeZVmPrPNIEU56gcSTpFgSTxMT2THBRU8PJi/au8JSloMIplAjbikORqhCiN2JDBESRy+ZQ+F6PjS5xFwC4dmnrCPJWeHwF7o7GVAyjUP8jvUEfNBPegySoCYZjff8oWF86e2/wBlRNNgO70+ytUpln4QfVbjmEtSkA4yoQ3x8vmrOph9Vo+458lJSwTQIMeqlhLPD+8z8PyC4f79Tw/tKxYmvoaibK9h+I/Fc4rd/d8itrFAIFw3uN8f7ip6f/cKX/jKxYg+gCL08/6pv4Pm9XHQf3R+Fv8AaFixUXRZdl6om+6tLFgO1Ei6Q/sx3/JC5Js774LFith+4j1H1ZBk/wD29n4X/wBz1fYT3Kf4R8AsWLoo5QrN/wC7Du+SaM49wfiWLFF0RC/kX/X/ANP0Tdiv2bvvksWKeCzI6O/9XyXVTb75BYsSZCWA4vfwPzVBmnunv+axYqrsPgoHppyj/p6f4v8A2csWIkA637Tx+RR9DY9xWLFmydnQwfUq62zu8rnD+999ixYlos+whnuePzRFP6fNYsQGIKo8PH4IPPf2Lu7/AN2rFitHsXPoHdw/q+Skw+7fwt+CxYtxzGW7dnf0/ErVTdbWKjCf/9k="/>
          <p:cNvSpPr>
            <a:spLocks noChangeAspect="1" noChangeArrowheads="1"/>
          </p:cNvSpPr>
          <p:nvPr/>
        </p:nvSpPr>
        <p:spPr bwMode="auto">
          <a:xfrm>
            <a:off x="152400" y="-26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19" r="-1188" b="7356"/>
          <a:stretch/>
        </p:blipFill>
        <p:spPr>
          <a:xfrm>
            <a:off x="5004048" y="3137148"/>
            <a:ext cx="2771800" cy="29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3707904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我在衛生局，幫忙吸毒者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戒除毒品</a:t>
            </a:r>
            <a:endParaRPr lang="zh-TW" altLang="en-US" dirty="0"/>
          </a:p>
        </p:txBody>
      </p:sp>
      <p:pic>
        <p:nvPicPr>
          <p:cNvPr id="13314" name="Picture 2" descr="C:\Users\user\Desktop\反毒\反毒繪本電子檔(初稿)\反毒繪本電子檔(初稿)\1123修改_181128_0012.jpg"/>
          <p:cNvPicPr>
            <a:picLocks noChangeAspect="1" noChangeArrowheads="1"/>
          </p:cNvPicPr>
          <p:nvPr/>
        </p:nvPicPr>
        <p:blipFill>
          <a:blip r:embed="rId2" cstate="print"/>
          <a:srcRect l="40550" t="45508" r="27163"/>
          <a:stretch>
            <a:fillRect/>
          </a:stretch>
        </p:blipFill>
        <p:spPr bwMode="auto">
          <a:xfrm>
            <a:off x="3995936" y="692696"/>
            <a:ext cx="4777777" cy="5654030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995936" y="69269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高明醫術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2080" y="2492896"/>
            <a:ext cx="32403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我在教育局，負責教大家怎麼抗毒絕招</a:t>
            </a:r>
            <a:endParaRPr lang="zh-TW" altLang="en-US" dirty="0"/>
          </a:p>
        </p:txBody>
      </p:sp>
      <p:pic>
        <p:nvPicPr>
          <p:cNvPr id="14338" name="Picture 2" descr="C:\Users\user\Desktop\反毒\反毒繪本電子檔(初稿)\反毒繪本電子檔(初稿)\1123修改_181128_0011.jpg"/>
          <p:cNvPicPr>
            <a:picLocks noChangeAspect="1" noChangeArrowheads="1"/>
          </p:cNvPicPr>
          <p:nvPr/>
        </p:nvPicPr>
        <p:blipFill>
          <a:blip r:embed="rId2" cstate="print"/>
          <a:srcRect l="7476" r="46850" b="39352"/>
          <a:stretch>
            <a:fillRect/>
          </a:stretch>
        </p:blipFill>
        <p:spPr bwMode="auto">
          <a:xfrm>
            <a:off x="539552" y="692696"/>
            <a:ext cx="4176464" cy="525658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2915816" y="69269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傳授絕招</a:t>
            </a:r>
            <a:endParaRPr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勇敢求助，給你力量</a:t>
            </a:r>
            <a:endParaRPr lang="zh-TW" altLang="en-US" dirty="0"/>
          </a:p>
        </p:txBody>
      </p:sp>
      <p:pic>
        <p:nvPicPr>
          <p:cNvPr id="4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 r="7476" b="29940"/>
          <a:stretch>
            <a:fillRect/>
          </a:stretch>
        </p:blipFill>
        <p:spPr bwMode="auto">
          <a:xfrm>
            <a:off x="0" y="2366120"/>
            <a:ext cx="9144000" cy="4491880"/>
          </a:xfrm>
          <a:prstGeom prst="rect">
            <a:avLst/>
          </a:prstGeom>
          <a:noFill/>
        </p:spPr>
      </p:pic>
      <p:sp>
        <p:nvSpPr>
          <p:cNvPr id="5" name="雲朵形圖說文字 4"/>
          <p:cNvSpPr/>
          <p:nvPr/>
        </p:nvSpPr>
        <p:spPr>
          <a:xfrm>
            <a:off x="2483768" y="1340768"/>
            <a:ext cx="6264696" cy="13681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需要幫助時，主動告知身邊的師長或家人，我們就會出現陪你一起對抗喔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好康報報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hlinkClick r:id="rId3"/>
            </a:endParaRPr>
          </a:p>
          <a:p>
            <a:r>
              <a:rPr lang="zh-TW" altLang="en-US" dirty="0" smtClean="0">
                <a:hlinkClick r:id="rId3"/>
              </a:rPr>
              <a:t>反毒大本營</a:t>
            </a:r>
            <a:r>
              <a:rPr lang="en-US" altLang="zh-TW" dirty="0" smtClean="0">
                <a:hlinkClick r:id="rId3"/>
              </a:rPr>
              <a:t>(</a:t>
            </a:r>
            <a:r>
              <a:rPr lang="zh-TW" altLang="en-US" dirty="0" smtClean="0">
                <a:hlinkClick r:id="rId3"/>
              </a:rPr>
              <a:t>法務部</a:t>
            </a:r>
            <a:r>
              <a:rPr lang="en-US" altLang="zh-TW" smtClean="0">
                <a:hlinkClick r:id="rId3"/>
              </a:rPr>
              <a:t>)</a:t>
            </a:r>
            <a:endParaRPr lang="en-US" altLang="zh-TW" dirty="0" smtClean="0">
              <a:hlinkClick r:id="rId3"/>
            </a:endParaRPr>
          </a:p>
          <a:p>
            <a:r>
              <a:rPr lang="en-US" altLang="zh-TW" sz="2000" dirty="0" smtClean="0">
                <a:hlinkClick r:id="rId3"/>
              </a:rPr>
              <a:t>https</a:t>
            </a:r>
            <a:r>
              <a:rPr lang="en-US" altLang="zh-TW" sz="2000" dirty="0">
                <a:hlinkClick r:id="rId3"/>
              </a:rPr>
              <a:t>://</a:t>
            </a:r>
            <a:r>
              <a:rPr lang="en-US" altLang="zh-TW" sz="2000" dirty="0" smtClean="0">
                <a:hlinkClick r:id="rId3"/>
              </a:rPr>
              <a:t>antidrug.moj.gov.tw/cp-92-2629-2.html</a:t>
            </a:r>
            <a:endParaRPr lang="en-US" altLang="zh-TW" sz="2000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6"/>
          <a:stretch/>
        </p:blipFill>
        <p:spPr>
          <a:xfrm>
            <a:off x="1259632" y="3429000"/>
            <a:ext cx="6192688" cy="30662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25850" r="24564" b="49600"/>
          <a:stretch/>
        </p:blipFill>
        <p:spPr>
          <a:xfrm>
            <a:off x="251520" y="166079"/>
            <a:ext cx="4209488" cy="20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相關資源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撥打藥物濫用免費諮詢專線：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0800-770-885(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請請你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幫幫我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毒品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危害防制中心的協助資源：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諮詢服務、輔導追蹤：透過電話、面談、家訪提供各項諮詢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與活動訊息，持續聯繫及關懷孩子與家長。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輔導：提供孩子心理輔導、舉辦家長成長團體活動。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轉介：轉介醫療、社福機構或中途之家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等單位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14248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狀況題大考驗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活動方式說明：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各組派一位代表抽取狀況題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小組根據狀況題，演出後續的故事，完成反毒劇本並演出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其它小組負責評分，並票選最佳抗毒英雄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023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3" descr="C:\Users\user\Desktop\反毒\反毒繪本電子檔(初稿)\反毒繪本電子檔(初稿)\1123修改_181128_0024.jpg"/>
          <p:cNvPicPr>
            <a:picLocks noChangeAspect="1" noChangeArrowheads="1"/>
          </p:cNvPicPr>
          <p:nvPr/>
        </p:nvPicPr>
        <p:blipFill>
          <a:blip r:embed="rId2" cstate="print"/>
          <a:srcRect t="60500"/>
          <a:stretch>
            <a:fillRect/>
          </a:stretch>
        </p:blipFill>
        <p:spPr bwMode="auto">
          <a:xfrm>
            <a:off x="457200" y="274638"/>
            <a:ext cx="8496944" cy="3026963"/>
          </a:xfrm>
          <a:prstGeom prst="rect">
            <a:avLst/>
          </a:prstGeom>
          <a:noFill/>
        </p:spPr>
      </p:pic>
      <p:pic>
        <p:nvPicPr>
          <p:cNvPr id="2050" name="Picture 2" descr="C:\Users\user\Desktop\反毒\反毒繪本電子檔(初稿)\反毒繪本電子檔(初稿)\1123修改_181128_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8178" t="60966" r="56782" b="10925"/>
          <a:stretch/>
        </p:blipFill>
        <p:spPr bwMode="auto">
          <a:xfrm>
            <a:off x="713224" y="2924944"/>
            <a:ext cx="7920880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4525963"/>
          </a:xfrm>
        </p:spPr>
        <p:txBody>
          <a:bodyPr/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你記得是有幾隻動物來守護台南呢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分別是哪幾隻呢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</p:txBody>
      </p:sp>
      <p:pic>
        <p:nvPicPr>
          <p:cNvPr id="4" name="圖片 3" descr="th (3).jpg"/>
          <p:cNvPicPr>
            <a:picLocks noChangeAspect="1"/>
          </p:cNvPicPr>
          <p:nvPr/>
        </p:nvPicPr>
        <p:blipFill>
          <a:blip r:embed="rId2" cstate="print"/>
          <a:srcRect b="11580"/>
          <a:stretch>
            <a:fillRect/>
          </a:stretch>
        </p:blipFill>
        <p:spPr>
          <a:xfrm>
            <a:off x="2915816" y="399724"/>
            <a:ext cx="3240360" cy="187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C:\Users\user\Desktop\反毒\反毒繪本電子檔(初稿)\反毒繪本電子檔(初稿)\1123修改_181128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6588224" y="188640"/>
            <a:ext cx="23397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老大：黑暗魔王</a:t>
            </a: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user\Desktop\反毒\反毒繪本電子檔(初稿)\反毒繪本電子檔(初稿)\1123修改_181128_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2699792" y="0"/>
            <a:ext cx="360040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野狼：指使手下用毒品迷惑大家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user\Desktop\反毒\反毒繪本電子檔(初稿)\反毒繪本電子檔(初稿)\1123修改_181128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4499992" y="188640"/>
            <a:ext cx="44279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：蠍子</a:t>
            </a:r>
            <a:r>
              <a:rPr lang="en-US" altLang="zh-TW" dirty="0" smtClean="0"/>
              <a:t>(</a:t>
            </a:r>
            <a:r>
              <a:rPr lang="zh-TW" altLang="en-US" dirty="0" smtClean="0"/>
              <a:t>迷幻術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讓你產生錯覺</a:t>
            </a:r>
            <a:r>
              <a:rPr lang="en-US" altLang="zh-TW" dirty="0" smtClean="0"/>
              <a:t>….</a:t>
            </a:r>
            <a:endParaRPr lang="zh-TW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如螢幕大小 (4:3)</PresentationFormat>
  <Paragraphs>195</Paragraphs>
  <Slides>45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0" baseType="lpstr">
      <vt:lpstr>新細明體</vt:lpstr>
      <vt:lpstr>標楷體</vt:lpstr>
      <vt:lpstr>Arial</vt:lpstr>
      <vt:lpstr>Calibri</vt:lpstr>
      <vt:lpstr>Office 佈景主題</vt:lpstr>
      <vt:lpstr>一起向毒品說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你曾看過哪幾種?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八大絕招</vt:lpstr>
      <vt:lpstr>狀況題1</vt:lpstr>
      <vt:lpstr>狀況題2</vt:lpstr>
      <vt:lpstr>狀況題3</vt:lpstr>
      <vt:lpstr>狀況題4</vt:lpstr>
      <vt:lpstr>狀況5</vt:lpstr>
      <vt:lpstr>用了絕招還無法抗拒時，記得向大人求助喔!</vt:lpstr>
      <vt:lpstr>你知道在哪裡可以找到他們嗎?</vt:lpstr>
      <vt:lpstr>我在社會局，我可以提供你需要的資源</vt:lpstr>
      <vt:lpstr>PowerPoint 簡報</vt:lpstr>
      <vt:lpstr>我在警察局，負責到處巡邏，保護大家</vt:lpstr>
      <vt:lpstr>我在衛生局，幫忙吸毒者 戒除毒品</vt:lpstr>
      <vt:lpstr>我在教育局，負責教大家怎麼抗毒絕招</vt:lpstr>
      <vt:lpstr>勇敢求助，給你力量</vt:lpstr>
      <vt:lpstr>好康報報</vt:lpstr>
      <vt:lpstr>相關資源</vt:lpstr>
      <vt:lpstr>狀況題大考驗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大家一起來</dc:title>
  <dc:creator>user</dc:creator>
  <cp:lastModifiedBy>user</cp:lastModifiedBy>
  <cp:revision>26</cp:revision>
  <dcterms:created xsi:type="dcterms:W3CDTF">2018-12-05T09:37:06Z</dcterms:created>
  <dcterms:modified xsi:type="dcterms:W3CDTF">2018-12-10T05:11:18Z</dcterms:modified>
</cp:coreProperties>
</file>